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8" r:id="rId32"/>
    <p:sldId id="287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5" Type="http://schemas.openxmlformats.org/officeDocument/2006/relationships/image" Target="../media/image5.wmf"/><Relationship Id="rId4" Type="http://schemas.openxmlformats.org/officeDocument/2006/relationships/image" Target="../media/image4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image" Target="../media/image40.wmf"/><Relationship Id="rId1" Type="http://schemas.openxmlformats.org/officeDocument/2006/relationships/image" Target="../media/image32.wmf"/><Relationship Id="rId6" Type="http://schemas.openxmlformats.org/officeDocument/2006/relationships/image" Target="../media/image44.wmf"/><Relationship Id="rId5" Type="http://schemas.openxmlformats.org/officeDocument/2006/relationships/image" Target="../media/image43.wmf"/><Relationship Id="rId4" Type="http://schemas.openxmlformats.org/officeDocument/2006/relationships/image" Target="../media/image42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7.wmf"/><Relationship Id="rId2" Type="http://schemas.openxmlformats.org/officeDocument/2006/relationships/image" Target="../media/image46.wmf"/><Relationship Id="rId1" Type="http://schemas.openxmlformats.org/officeDocument/2006/relationships/image" Target="../media/image45.wmf"/><Relationship Id="rId5" Type="http://schemas.openxmlformats.org/officeDocument/2006/relationships/image" Target="../media/image49.wmf"/><Relationship Id="rId4" Type="http://schemas.openxmlformats.org/officeDocument/2006/relationships/image" Target="../media/image48.wmf"/></Relationships>
</file>

<file path=ppt/drawings/_rels/vmlDrawing12.vml.rels><?xml version="1.0" encoding="UTF-8" standalone="yes"?>
<Relationships xmlns="http://schemas.openxmlformats.org/package/2006/relationships"><Relationship Id="rId8" Type="http://schemas.openxmlformats.org/officeDocument/2006/relationships/image" Target="../media/image58.wmf"/><Relationship Id="rId13" Type="http://schemas.openxmlformats.org/officeDocument/2006/relationships/image" Target="../media/image63.wmf"/><Relationship Id="rId3" Type="http://schemas.openxmlformats.org/officeDocument/2006/relationships/image" Target="../media/image53.wmf"/><Relationship Id="rId7" Type="http://schemas.openxmlformats.org/officeDocument/2006/relationships/image" Target="../media/image57.wmf"/><Relationship Id="rId12" Type="http://schemas.openxmlformats.org/officeDocument/2006/relationships/image" Target="../media/image62.wmf"/><Relationship Id="rId2" Type="http://schemas.openxmlformats.org/officeDocument/2006/relationships/image" Target="../media/image52.wmf"/><Relationship Id="rId1" Type="http://schemas.openxmlformats.org/officeDocument/2006/relationships/image" Target="../media/image51.wmf"/><Relationship Id="rId6" Type="http://schemas.openxmlformats.org/officeDocument/2006/relationships/image" Target="../media/image56.wmf"/><Relationship Id="rId11" Type="http://schemas.openxmlformats.org/officeDocument/2006/relationships/image" Target="../media/image61.wmf"/><Relationship Id="rId5" Type="http://schemas.openxmlformats.org/officeDocument/2006/relationships/image" Target="../media/image55.wmf"/><Relationship Id="rId10" Type="http://schemas.openxmlformats.org/officeDocument/2006/relationships/image" Target="../media/image60.wmf"/><Relationship Id="rId4" Type="http://schemas.openxmlformats.org/officeDocument/2006/relationships/image" Target="../media/image54.wmf"/><Relationship Id="rId9" Type="http://schemas.openxmlformats.org/officeDocument/2006/relationships/image" Target="../media/image59.wmf"/></Relationships>
</file>

<file path=ppt/drawings/_rels/vmlDrawing13.vml.rels><?xml version="1.0" encoding="UTF-8" standalone="yes"?>
<Relationships xmlns="http://schemas.openxmlformats.org/package/2006/relationships"><Relationship Id="rId8" Type="http://schemas.openxmlformats.org/officeDocument/2006/relationships/image" Target="../media/image74.wmf"/><Relationship Id="rId3" Type="http://schemas.openxmlformats.org/officeDocument/2006/relationships/image" Target="../media/image69.wmf"/><Relationship Id="rId7" Type="http://schemas.openxmlformats.org/officeDocument/2006/relationships/image" Target="../media/image73.wmf"/><Relationship Id="rId2" Type="http://schemas.openxmlformats.org/officeDocument/2006/relationships/image" Target="../media/image68.wmf"/><Relationship Id="rId1" Type="http://schemas.openxmlformats.org/officeDocument/2006/relationships/image" Target="../media/image67.wmf"/><Relationship Id="rId6" Type="http://schemas.openxmlformats.org/officeDocument/2006/relationships/image" Target="../media/image72.wmf"/><Relationship Id="rId5" Type="http://schemas.openxmlformats.org/officeDocument/2006/relationships/image" Target="../media/image71.wmf"/><Relationship Id="rId4" Type="http://schemas.openxmlformats.org/officeDocument/2006/relationships/image" Target="../media/image70.w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7.wmf"/><Relationship Id="rId2" Type="http://schemas.openxmlformats.org/officeDocument/2006/relationships/image" Target="../media/image76.wmf"/><Relationship Id="rId1" Type="http://schemas.openxmlformats.org/officeDocument/2006/relationships/image" Target="../media/image75.wmf"/><Relationship Id="rId4" Type="http://schemas.openxmlformats.org/officeDocument/2006/relationships/image" Target="../media/image78.w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wmf"/><Relationship Id="rId2" Type="http://schemas.openxmlformats.org/officeDocument/2006/relationships/image" Target="../media/image80.wmf"/><Relationship Id="rId1" Type="http://schemas.openxmlformats.org/officeDocument/2006/relationships/image" Target="../media/image79.w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86.wmf"/><Relationship Id="rId2" Type="http://schemas.openxmlformats.org/officeDocument/2006/relationships/image" Target="../media/image85.wmf"/><Relationship Id="rId1" Type="http://schemas.openxmlformats.org/officeDocument/2006/relationships/image" Target="../media/image84.w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89.wmf"/><Relationship Id="rId2" Type="http://schemas.openxmlformats.org/officeDocument/2006/relationships/image" Target="../media/image88.wmf"/><Relationship Id="rId1" Type="http://schemas.openxmlformats.org/officeDocument/2006/relationships/image" Target="../media/image87.wmf"/><Relationship Id="rId4" Type="http://schemas.openxmlformats.org/officeDocument/2006/relationships/image" Target="../media/image90.w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93.wmf"/><Relationship Id="rId2" Type="http://schemas.openxmlformats.org/officeDocument/2006/relationships/image" Target="../media/image92.wmf"/><Relationship Id="rId1" Type="http://schemas.openxmlformats.org/officeDocument/2006/relationships/image" Target="../media/image91.w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96.wmf"/><Relationship Id="rId2" Type="http://schemas.openxmlformats.org/officeDocument/2006/relationships/image" Target="../media/image95.wmf"/><Relationship Id="rId1" Type="http://schemas.openxmlformats.org/officeDocument/2006/relationships/image" Target="../media/image94.wmf"/><Relationship Id="rId4" Type="http://schemas.openxmlformats.org/officeDocument/2006/relationships/image" Target="../media/image97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Relationship Id="rId5" Type="http://schemas.openxmlformats.org/officeDocument/2006/relationships/image" Target="../media/image13.wmf"/><Relationship Id="rId4" Type="http://schemas.openxmlformats.org/officeDocument/2006/relationships/image" Target="../media/image12.w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wmf"/><Relationship Id="rId2" Type="http://schemas.openxmlformats.org/officeDocument/2006/relationships/image" Target="../media/image103.wmf"/><Relationship Id="rId1" Type="http://schemas.openxmlformats.org/officeDocument/2006/relationships/image" Target="../media/image102.wmf"/><Relationship Id="rId4" Type="http://schemas.openxmlformats.org/officeDocument/2006/relationships/image" Target="../media/image105.w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wmf"/><Relationship Id="rId2" Type="http://schemas.openxmlformats.org/officeDocument/2006/relationships/image" Target="../media/image107.wmf"/><Relationship Id="rId1" Type="http://schemas.openxmlformats.org/officeDocument/2006/relationships/image" Target="../media/image106.w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wmf"/><Relationship Id="rId2" Type="http://schemas.openxmlformats.org/officeDocument/2006/relationships/image" Target="../media/image109.wmf"/><Relationship Id="rId1" Type="http://schemas.openxmlformats.org/officeDocument/2006/relationships/image" Target="../media/image103.wmf"/><Relationship Id="rId4" Type="http://schemas.openxmlformats.org/officeDocument/2006/relationships/image" Target="../media/image111.w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wmf"/><Relationship Id="rId2" Type="http://schemas.openxmlformats.org/officeDocument/2006/relationships/image" Target="../media/image113.wmf"/><Relationship Id="rId1" Type="http://schemas.openxmlformats.org/officeDocument/2006/relationships/image" Target="../media/image112.wmf"/><Relationship Id="rId4" Type="http://schemas.openxmlformats.org/officeDocument/2006/relationships/image" Target="../media/image115.w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wmf"/><Relationship Id="rId2" Type="http://schemas.openxmlformats.org/officeDocument/2006/relationships/image" Target="../media/image117.wmf"/><Relationship Id="rId1" Type="http://schemas.openxmlformats.org/officeDocument/2006/relationships/image" Target="../media/image116.wmf"/><Relationship Id="rId6" Type="http://schemas.openxmlformats.org/officeDocument/2006/relationships/image" Target="../media/image121.wmf"/><Relationship Id="rId5" Type="http://schemas.openxmlformats.org/officeDocument/2006/relationships/image" Target="../media/image120.wmf"/><Relationship Id="rId4" Type="http://schemas.openxmlformats.org/officeDocument/2006/relationships/image" Target="../media/image119.w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wmf"/><Relationship Id="rId2" Type="http://schemas.openxmlformats.org/officeDocument/2006/relationships/image" Target="../media/image125.wmf"/><Relationship Id="rId1" Type="http://schemas.openxmlformats.org/officeDocument/2006/relationships/image" Target="../media/image124.w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wmf"/><Relationship Id="rId2" Type="http://schemas.openxmlformats.org/officeDocument/2006/relationships/image" Target="../media/image127.wmf"/><Relationship Id="rId1" Type="http://schemas.openxmlformats.org/officeDocument/2006/relationships/image" Target="../media/image125.wmf"/><Relationship Id="rId6" Type="http://schemas.openxmlformats.org/officeDocument/2006/relationships/image" Target="../media/image131.wmf"/><Relationship Id="rId5" Type="http://schemas.openxmlformats.org/officeDocument/2006/relationships/image" Target="../media/image130.wmf"/><Relationship Id="rId4" Type="http://schemas.openxmlformats.org/officeDocument/2006/relationships/image" Target="../media/image129.w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w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wmf"/><Relationship Id="rId2" Type="http://schemas.openxmlformats.org/officeDocument/2006/relationships/image" Target="../media/image134.wmf"/><Relationship Id="rId1" Type="http://schemas.openxmlformats.org/officeDocument/2006/relationships/image" Target="../media/image133.wmf"/><Relationship Id="rId5" Type="http://schemas.openxmlformats.org/officeDocument/2006/relationships/image" Target="../media/image137.wmf"/><Relationship Id="rId4" Type="http://schemas.openxmlformats.org/officeDocument/2006/relationships/image" Target="../media/image136.w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wmf"/><Relationship Id="rId2" Type="http://schemas.openxmlformats.org/officeDocument/2006/relationships/image" Target="../media/image140.wmf"/><Relationship Id="rId1" Type="http://schemas.openxmlformats.org/officeDocument/2006/relationships/image" Target="../media/image139.wmf"/><Relationship Id="rId4" Type="http://schemas.openxmlformats.org/officeDocument/2006/relationships/image" Target="../media/image142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image" Target="../media/image15.wmf"/><Relationship Id="rId1" Type="http://schemas.openxmlformats.org/officeDocument/2006/relationships/image" Target="../media/image14.wmf"/><Relationship Id="rId6" Type="http://schemas.openxmlformats.org/officeDocument/2006/relationships/image" Target="../media/image19.wmf"/><Relationship Id="rId5" Type="http://schemas.openxmlformats.org/officeDocument/2006/relationships/image" Target="../media/image18.wmf"/><Relationship Id="rId4" Type="http://schemas.openxmlformats.org/officeDocument/2006/relationships/image" Target="../media/image17.w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wmf"/><Relationship Id="rId2" Type="http://schemas.openxmlformats.org/officeDocument/2006/relationships/image" Target="../media/image144.wmf"/><Relationship Id="rId1" Type="http://schemas.openxmlformats.org/officeDocument/2006/relationships/image" Target="../media/image143.w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wmf"/><Relationship Id="rId1" Type="http://schemas.openxmlformats.org/officeDocument/2006/relationships/image" Target="../media/image146.w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wmf"/><Relationship Id="rId2" Type="http://schemas.openxmlformats.org/officeDocument/2006/relationships/image" Target="../media/image149.wmf"/><Relationship Id="rId1" Type="http://schemas.openxmlformats.org/officeDocument/2006/relationships/image" Target="../media/image148.wmf"/><Relationship Id="rId5" Type="http://schemas.openxmlformats.org/officeDocument/2006/relationships/image" Target="../media/image152.wmf"/><Relationship Id="rId4" Type="http://schemas.openxmlformats.org/officeDocument/2006/relationships/image" Target="../media/image151.w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wmf"/><Relationship Id="rId2" Type="http://schemas.openxmlformats.org/officeDocument/2006/relationships/image" Target="../media/image155.wmf"/><Relationship Id="rId1" Type="http://schemas.openxmlformats.org/officeDocument/2006/relationships/image" Target="../media/image148.wmf"/><Relationship Id="rId4" Type="http://schemas.openxmlformats.org/officeDocument/2006/relationships/image" Target="../media/image157.w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wmf"/><Relationship Id="rId2" Type="http://schemas.openxmlformats.org/officeDocument/2006/relationships/image" Target="../media/image159.wmf"/><Relationship Id="rId1" Type="http://schemas.openxmlformats.org/officeDocument/2006/relationships/image" Target="../media/image158.wmf"/><Relationship Id="rId5" Type="http://schemas.openxmlformats.org/officeDocument/2006/relationships/image" Target="../media/image162.wmf"/><Relationship Id="rId4" Type="http://schemas.openxmlformats.org/officeDocument/2006/relationships/image" Target="../media/image161.w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wmf"/><Relationship Id="rId2" Type="http://schemas.openxmlformats.org/officeDocument/2006/relationships/image" Target="../media/image164.wmf"/><Relationship Id="rId1" Type="http://schemas.openxmlformats.org/officeDocument/2006/relationships/image" Target="../media/image163.wmf"/><Relationship Id="rId5" Type="http://schemas.openxmlformats.org/officeDocument/2006/relationships/image" Target="../media/image167.wmf"/><Relationship Id="rId4" Type="http://schemas.openxmlformats.org/officeDocument/2006/relationships/image" Target="../media/image166.wmf"/></Relationships>
</file>

<file path=ppt/drawings/_rels/vmlDrawing3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2.wmf"/><Relationship Id="rId1" Type="http://schemas.openxmlformats.org/officeDocument/2006/relationships/image" Target="../media/image171.w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wmf"/><Relationship Id="rId2" Type="http://schemas.openxmlformats.org/officeDocument/2006/relationships/image" Target="../media/image174.wmf"/><Relationship Id="rId1" Type="http://schemas.openxmlformats.org/officeDocument/2006/relationships/image" Target="../media/image173.wmf"/><Relationship Id="rId6" Type="http://schemas.openxmlformats.org/officeDocument/2006/relationships/image" Target="../media/image178.wmf"/><Relationship Id="rId5" Type="http://schemas.openxmlformats.org/officeDocument/2006/relationships/image" Target="../media/image177.wmf"/><Relationship Id="rId4" Type="http://schemas.openxmlformats.org/officeDocument/2006/relationships/image" Target="../media/image176.w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wmf"/><Relationship Id="rId7" Type="http://schemas.openxmlformats.org/officeDocument/2006/relationships/image" Target="../media/image185.wmf"/><Relationship Id="rId2" Type="http://schemas.openxmlformats.org/officeDocument/2006/relationships/image" Target="../media/image180.wmf"/><Relationship Id="rId1" Type="http://schemas.openxmlformats.org/officeDocument/2006/relationships/image" Target="../media/image179.wmf"/><Relationship Id="rId6" Type="http://schemas.openxmlformats.org/officeDocument/2006/relationships/image" Target="../media/image184.wmf"/><Relationship Id="rId5" Type="http://schemas.openxmlformats.org/officeDocument/2006/relationships/image" Target="../media/image183.wmf"/><Relationship Id="rId4" Type="http://schemas.openxmlformats.org/officeDocument/2006/relationships/image" Target="../media/image182.w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wmf"/><Relationship Id="rId2" Type="http://schemas.openxmlformats.org/officeDocument/2006/relationships/image" Target="../media/image190.wmf"/><Relationship Id="rId1" Type="http://schemas.openxmlformats.org/officeDocument/2006/relationships/image" Target="../media/image189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image" Target="../media/image21.wmf"/><Relationship Id="rId1" Type="http://schemas.openxmlformats.org/officeDocument/2006/relationships/image" Target="../media/image20.w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wmf"/><Relationship Id="rId2" Type="http://schemas.openxmlformats.org/officeDocument/2006/relationships/image" Target="../media/image195.wmf"/><Relationship Id="rId1" Type="http://schemas.openxmlformats.org/officeDocument/2006/relationships/image" Target="../media/image194.w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wmf"/><Relationship Id="rId2" Type="http://schemas.openxmlformats.org/officeDocument/2006/relationships/image" Target="../media/image198.wmf"/><Relationship Id="rId1" Type="http://schemas.openxmlformats.org/officeDocument/2006/relationships/image" Target="../media/image197.wmf"/><Relationship Id="rId5" Type="http://schemas.openxmlformats.org/officeDocument/2006/relationships/image" Target="../media/image201.wmf"/><Relationship Id="rId4" Type="http://schemas.openxmlformats.org/officeDocument/2006/relationships/image" Target="../media/image200.w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wmf"/><Relationship Id="rId2" Type="http://schemas.openxmlformats.org/officeDocument/2006/relationships/image" Target="../media/image203.wmf"/><Relationship Id="rId1" Type="http://schemas.openxmlformats.org/officeDocument/2006/relationships/image" Target="../media/image202.w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wmf"/><Relationship Id="rId2" Type="http://schemas.openxmlformats.org/officeDocument/2006/relationships/image" Target="../media/image206.wmf"/><Relationship Id="rId1" Type="http://schemas.openxmlformats.org/officeDocument/2006/relationships/image" Target="../media/image205.w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wmf"/><Relationship Id="rId2" Type="http://schemas.openxmlformats.org/officeDocument/2006/relationships/image" Target="../media/image209.wmf"/><Relationship Id="rId1" Type="http://schemas.openxmlformats.org/officeDocument/2006/relationships/image" Target="../media/image208.wmf"/><Relationship Id="rId4" Type="http://schemas.openxmlformats.org/officeDocument/2006/relationships/image" Target="../media/image211.wmf"/></Relationships>
</file>

<file path=ppt/drawings/_rels/vmlDrawing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4.wmf"/><Relationship Id="rId2" Type="http://schemas.openxmlformats.org/officeDocument/2006/relationships/image" Target="../media/image213.wmf"/><Relationship Id="rId1" Type="http://schemas.openxmlformats.org/officeDocument/2006/relationships/image" Target="../media/image212.w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wmf"/><Relationship Id="rId2" Type="http://schemas.openxmlformats.org/officeDocument/2006/relationships/image" Target="../media/image216.wmf"/><Relationship Id="rId1" Type="http://schemas.openxmlformats.org/officeDocument/2006/relationships/image" Target="../media/image215.w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9.wmf"/><Relationship Id="rId2" Type="http://schemas.openxmlformats.org/officeDocument/2006/relationships/image" Target="../media/image218.wmf"/><Relationship Id="rId1" Type="http://schemas.openxmlformats.org/officeDocument/2006/relationships/image" Target="../media/image189.wmf"/><Relationship Id="rId5" Type="http://schemas.openxmlformats.org/officeDocument/2006/relationships/image" Target="../media/image221.wmf"/><Relationship Id="rId4" Type="http://schemas.openxmlformats.org/officeDocument/2006/relationships/image" Target="../media/image220.wmf"/></Relationships>
</file>

<file path=ppt/drawings/_rels/vmlDrawing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4.wmf"/><Relationship Id="rId2" Type="http://schemas.openxmlformats.org/officeDocument/2006/relationships/image" Target="../media/image223.wmf"/><Relationship Id="rId1" Type="http://schemas.openxmlformats.org/officeDocument/2006/relationships/image" Target="../media/image222.wmf"/></Relationships>
</file>

<file path=ppt/drawings/_rels/vmlDrawing4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wmf"/><Relationship Id="rId2" Type="http://schemas.openxmlformats.org/officeDocument/2006/relationships/image" Target="../media/image225.wmf"/><Relationship Id="rId1" Type="http://schemas.openxmlformats.org/officeDocument/2006/relationships/image" Target="../media/image189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image" Target="../media/image24.wmf"/><Relationship Id="rId1" Type="http://schemas.openxmlformats.org/officeDocument/2006/relationships/image" Target="../media/image23.w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8.wmf"/><Relationship Id="rId1" Type="http://schemas.openxmlformats.org/officeDocument/2006/relationships/image" Target="../media/image227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image" Target="../media/image20.wmf"/><Relationship Id="rId1" Type="http://schemas.openxmlformats.org/officeDocument/2006/relationships/image" Target="../media/image26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image" Target="../media/image28.wmf"/><Relationship Id="rId1" Type="http://schemas.openxmlformats.org/officeDocument/2006/relationships/image" Target="../media/image27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image" Target="../media/image31.wmf"/><Relationship Id="rId1" Type="http://schemas.openxmlformats.org/officeDocument/2006/relationships/image" Target="../media/image30.wmf"/><Relationship Id="rId4" Type="http://schemas.openxmlformats.org/officeDocument/2006/relationships/image" Target="../media/image33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wmf"/><Relationship Id="rId2" Type="http://schemas.openxmlformats.org/officeDocument/2006/relationships/image" Target="../media/image37.wmf"/><Relationship Id="rId1" Type="http://schemas.openxmlformats.org/officeDocument/2006/relationships/image" Target="../media/image32.wmf"/><Relationship Id="rId4" Type="http://schemas.openxmlformats.org/officeDocument/2006/relationships/image" Target="../media/image39.wmf"/></Relationships>
</file>

<file path=ppt/media/image1.wmf>
</file>

<file path=ppt/media/image10.wmf>
</file>

<file path=ppt/media/image100.png>
</file>

<file path=ppt/media/image101.png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png>
</file>

<file path=ppt/media/image123.png>
</file>

<file path=ppt/media/image124.wmf>
</file>

<file path=ppt/media/image125.wmf>
</file>

<file path=ppt/media/image126.wmf>
</file>

<file path=ppt/media/image127.wmf>
</file>

<file path=ppt/media/image128.wmf>
</file>

<file path=ppt/media/image129.wmf>
</file>

<file path=ppt/media/image13.wmf>
</file>

<file path=ppt/media/image130.wmf>
</file>

<file path=ppt/media/image131.wmf>
</file>

<file path=ppt/media/image132.wmf>
</file>

<file path=ppt/media/image133.wmf>
</file>

<file path=ppt/media/image134.wmf>
</file>

<file path=ppt/media/image135.wmf>
</file>

<file path=ppt/media/image136.wmf>
</file>

<file path=ppt/media/image137.wmf>
</file>

<file path=ppt/media/image138.png>
</file>

<file path=ppt/media/image139.wmf>
</file>

<file path=ppt/media/image14.wmf>
</file>

<file path=ppt/media/image140.wmf>
</file>

<file path=ppt/media/image141.wmf>
</file>

<file path=ppt/media/image142.wmf>
</file>

<file path=ppt/media/image143.wmf>
</file>

<file path=ppt/media/image144.wmf>
</file>

<file path=ppt/media/image145.wmf>
</file>

<file path=ppt/media/image146.wmf>
</file>

<file path=ppt/media/image147.wmf>
</file>

<file path=ppt/media/image148.wmf>
</file>

<file path=ppt/media/image149.wmf>
</file>

<file path=ppt/media/image15.wmf>
</file>

<file path=ppt/media/image150.wmf>
</file>

<file path=ppt/media/image151.wmf>
</file>

<file path=ppt/media/image152.wmf>
</file>

<file path=ppt/media/image153.png>
</file>

<file path=ppt/media/image154.png>
</file>

<file path=ppt/media/image155.wmf>
</file>

<file path=ppt/media/image156.wmf>
</file>

<file path=ppt/media/image157.wmf>
</file>

<file path=ppt/media/image158.wmf>
</file>

<file path=ppt/media/image159.wmf>
</file>

<file path=ppt/media/image16.wmf>
</file>

<file path=ppt/media/image160.wmf>
</file>

<file path=ppt/media/image161.wmf>
</file>

<file path=ppt/media/image162.wmf>
</file>

<file path=ppt/media/image163.wmf>
</file>

<file path=ppt/media/image164.wmf>
</file>

<file path=ppt/media/image165.wmf>
</file>

<file path=ppt/media/image166.wmf>
</file>

<file path=ppt/media/image167.wmf>
</file>

<file path=ppt/media/image168.png>
</file>

<file path=ppt/media/image169.png>
</file>

<file path=ppt/media/image17.wmf>
</file>

<file path=ppt/media/image170.png>
</file>

<file path=ppt/media/image171.wmf>
</file>

<file path=ppt/media/image172.wmf>
</file>

<file path=ppt/media/image173.wmf>
</file>

<file path=ppt/media/image174.wmf>
</file>

<file path=ppt/media/image175.wmf>
</file>

<file path=ppt/media/image176.wmf>
</file>

<file path=ppt/media/image177.wmf>
</file>

<file path=ppt/media/image178.wmf>
</file>

<file path=ppt/media/image179.wmf>
</file>

<file path=ppt/media/image18.wmf>
</file>

<file path=ppt/media/image180.wmf>
</file>

<file path=ppt/media/image181.wmf>
</file>

<file path=ppt/media/image182.wmf>
</file>

<file path=ppt/media/image183.wmf>
</file>

<file path=ppt/media/image184.wmf>
</file>

<file path=ppt/media/image185.wmf>
</file>

<file path=ppt/media/image186.png>
</file>

<file path=ppt/media/image187.png>
</file>

<file path=ppt/media/image188.png>
</file>

<file path=ppt/media/image189.wmf>
</file>

<file path=ppt/media/image19.wmf>
</file>

<file path=ppt/media/image190.wmf>
</file>

<file path=ppt/media/image191.wmf>
</file>

<file path=ppt/media/image192.png>
</file>

<file path=ppt/media/image193.png>
</file>

<file path=ppt/media/image194.wmf>
</file>

<file path=ppt/media/image195.wmf>
</file>

<file path=ppt/media/image196.wmf>
</file>

<file path=ppt/media/image197.wmf>
</file>

<file path=ppt/media/image198.wmf>
</file>

<file path=ppt/media/image199.wmf>
</file>

<file path=ppt/media/image2.wmf>
</file>

<file path=ppt/media/image20.wmf>
</file>

<file path=ppt/media/image200.wmf>
</file>

<file path=ppt/media/image201.wmf>
</file>

<file path=ppt/media/image202.wmf>
</file>

<file path=ppt/media/image203.wmf>
</file>

<file path=ppt/media/image204.wmf>
</file>

<file path=ppt/media/image205.wmf>
</file>

<file path=ppt/media/image206.wmf>
</file>

<file path=ppt/media/image207.wmf>
</file>

<file path=ppt/media/image208.wmf>
</file>

<file path=ppt/media/image209.wmf>
</file>

<file path=ppt/media/image21.wmf>
</file>

<file path=ppt/media/image210.wmf>
</file>

<file path=ppt/media/image211.wmf>
</file>

<file path=ppt/media/image212.wmf>
</file>

<file path=ppt/media/image213.wmf>
</file>

<file path=ppt/media/image214.wmf>
</file>

<file path=ppt/media/image215.wmf>
</file>

<file path=ppt/media/image216.wmf>
</file>

<file path=ppt/media/image217.wmf>
</file>

<file path=ppt/media/image218.wmf>
</file>

<file path=ppt/media/image219.wmf>
</file>

<file path=ppt/media/image22.wmf>
</file>

<file path=ppt/media/image220.wmf>
</file>

<file path=ppt/media/image221.wmf>
</file>

<file path=ppt/media/image222.wmf>
</file>

<file path=ppt/media/image223.wmf>
</file>

<file path=ppt/media/image224.wmf>
</file>

<file path=ppt/media/image225.wmf>
</file>

<file path=ppt/media/image226.wmf>
</file>

<file path=ppt/media/image227.wmf>
</file>

<file path=ppt/media/image228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png>
</file>

<file path=ppt/media/image35.png>
</file>

<file path=ppt/media/image36.png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png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png>
</file>

<file path=ppt/media/image65.png>
</file>

<file path=ppt/media/image66.png>
</file>

<file path=ppt/media/image67.wmf>
</file>

<file path=ppt/media/image68.wmf>
</file>

<file path=ppt/media/image69.wmf>
</file>

<file path=ppt/media/image7.png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png>
</file>

<file path=ppt/media/image80.wmf>
</file>

<file path=ppt/media/image81.wmf>
</file>

<file path=ppt/media/image82.png>
</file>

<file path=ppt/media/image83.png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png>
</file>

<file path=ppt/media/image9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A4F09-0C5C-486D-B42C-D4B8EEAC93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B335F1-326A-4168-BF30-142FABDCC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5DF64-F3FD-40BE-8EF8-B3B02D2F9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8987B-A7B1-4464-BD45-942E165B8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1429E-348D-416F-8CFF-1CB42FB51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2827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427CC-B062-4344-B2FB-94CB95C32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C186A2-981B-45BB-AFD1-D4EB04CC1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F444D-3804-4898-80B5-3B493B85D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6E800-9F26-4BBC-B30A-5FDD04697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BE9AA-5502-4BF6-8743-CC8B1C5D1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2871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A888D-A2BD-431C-81B6-1B915D73BC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C17FD7-2899-4CC7-9817-56BC84470C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53C6A-6F91-46CC-B898-966CCE34C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D9C08-C53E-410C-B72F-8D1E1EA6B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2AB03-BF6C-43DA-A625-6F9A0AF9F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476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6BB0D-C8F1-4A10-AB7D-84C6C96D9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F5045-CEE9-46A3-89FF-09EF8F8CF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999BF-0599-4646-A6A2-2F9DD1FA6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E0A8D-005E-4FC6-BE68-F5A01FFE7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860C7-F66C-4790-B05D-F6655DABB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08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2D960-CD21-4200-9AC8-3CC4368EB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3D14A-52FD-414E-A9AC-487FB197E2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EB26F-68AC-4025-A455-C3201A1CD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D71B0-55CD-4752-A2F3-9C5684FD8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590BEA-734C-45DF-8F62-77105C329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3386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43D6F-D7FC-4A53-90C0-AF2E091DD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20E28-30C9-4ACA-8AA5-632C0A0BE5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AC2EC6-9C9A-41AD-A08B-AF6B2FDAAB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3607A9-9FA5-4B0A-B3C6-0B2D1213A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2E2FD3-569E-4050-8FD8-412412A86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7C7128-0770-4701-BCFE-8FDECB2AD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904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F7834-CCBB-4E99-81DC-BE2DB50A5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249B6C-ECF7-4DF3-A11A-6A5E63112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7AC2AB-3343-4524-BDD8-DDC427039B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57B148-5E5F-4FCB-B993-82C3D57103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9D9C86-DD75-4ED2-979B-C6E9576972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9D005A-6061-4E96-8211-B73F0EF3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B77A00-39B8-417F-906D-33113A3D0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09670F-F022-438F-B73A-E343E29FC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661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0E0CE-B5DC-48D8-AE32-D2BD5CF08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906101-71E6-4206-B3E3-EFED69510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9AEB89-23A4-4712-AAB7-A6C6C1812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E0C520-127E-4154-8421-7B57D669D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308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26A92D-2EC6-45CC-977E-C386F30DA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BC17E1-3891-4E41-8F24-17CDA94C6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96F1F-92F8-430A-B7F7-30D092D98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914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D8108-1D37-45AA-B7D6-3E3F0EABA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3A993-2669-4AE1-8F5E-68AF3EB44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5F4874-B6E8-4E94-81F2-10D1EB1CAD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D89F78-07D7-452A-9065-2F31552BF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BBD45B-00DA-46D8-ABDB-0C9D5D5C2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E3F57-2257-424C-83D6-BED21032C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8859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E7163-921B-4244-85D4-85F12907E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FF5FC5-510E-4054-AB60-6791F810A4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41FBC0-7EE4-4D7A-A8CF-44FA83FCF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C6EFF5-909C-4E35-93E4-4992EF89B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53C14A-B7ED-4406-BCF9-18A984F06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F9181C-F6AB-4A91-9F9C-F6270AAC5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472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EC622B-09C9-4DD7-B4DC-5A28E75A5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ADD0B-3AD1-4BB5-9C14-E26CC683E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B25C4-5191-44EB-9D6E-AB651AF82A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7E5CC-F545-45A3-B0A0-1AB9E4ADBDED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6FCC7-8971-430B-8F10-CD0C869DBD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B912E-11B2-48B6-8EAA-7F11F7FE3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15A43-3CBC-4FC1-A0C8-4E05490F0C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679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13" Type="http://schemas.openxmlformats.org/officeDocument/2006/relationships/image" Target="../media/image39.wmf"/><Relationship Id="rId3" Type="http://schemas.openxmlformats.org/officeDocument/2006/relationships/image" Target="../media/image34.png"/><Relationship Id="rId7" Type="http://schemas.openxmlformats.org/officeDocument/2006/relationships/image" Target="../media/image32.wmf"/><Relationship Id="rId12" Type="http://schemas.openxmlformats.org/officeDocument/2006/relationships/oleObject" Target="../embeddings/oleObject3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34.bin"/><Relationship Id="rId11" Type="http://schemas.openxmlformats.org/officeDocument/2006/relationships/image" Target="../media/image38.wmf"/><Relationship Id="rId5" Type="http://schemas.openxmlformats.org/officeDocument/2006/relationships/image" Target="../media/image36.png"/><Relationship Id="rId10" Type="http://schemas.openxmlformats.org/officeDocument/2006/relationships/oleObject" Target="../embeddings/oleObject36.bin"/><Relationship Id="rId4" Type="http://schemas.openxmlformats.org/officeDocument/2006/relationships/image" Target="../media/image35.png"/><Relationship Id="rId9" Type="http://schemas.openxmlformats.org/officeDocument/2006/relationships/image" Target="../media/image37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9.bin"/><Relationship Id="rId13" Type="http://schemas.openxmlformats.org/officeDocument/2006/relationships/image" Target="../media/image42.wmf"/><Relationship Id="rId18" Type="http://schemas.openxmlformats.org/officeDocument/2006/relationships/image" Target="../media/image44.wmf"/><Relationship Id="rId3" Type="http://schemas.openxmlformats.org/officeDocument/2006/relationships/image" Target="../media/image34.png"/><Relationship Id="rId7" Type="http://schemas.openxmlformats.org/officeDocument/2006/relationships/image" Target="../media/image32.wmf"/><Relationship Id="rId12" Type="http://schemas.openxmlformats.org/officeDocument/2006/relationships/oleObject" Target="../embeddings/oleObject41.bin"/><Relationship Id="rId17" Type="http://schemas.openxmlformats.org/officeDocument/2006/relationships/oleObject" Target="../embeddings/oleObject44.bin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43.wmf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38.bin"/><Relationship Id="rId11" Type="http://schemas.openxmlformats.org/officeDocument/2006/relationships/image" Target="../media/image41.wmf"/><Relationship Id="rId5" Type="http://schemas.openxmlformats.org/officeDocument/2006/relationships/image" Target="../media/image36.png"/><Relationship Id="rId15" Type="http://schemas.openxmlformats.org/officeDocument/2006/relationships/oleObject" Target="../embeddings/oleObject43.bin"/><Relationship Id="rId10" Type="http://schemas.openxmlformats.org/officeDocument/2006/relationships/oleObject" Target="../embeddings/oleObject40.bin"/><Relationship Id="rId4" Type="http://schemas.openxmlformats.org/officeDocument/2006/relationships/image" Target="../media/image35.png"/><Relationship Id="rId9" Type="http://schemas.openxmlformats.org/officeDocument/2006/relationships/image" Target="../media/image40.wmf"/><Relationship Id="rId14" Type="http://schemas.openxmlformats.org/officeDocument/2006/relationships/oleObject" Target="../embeddings/oleObject42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7.bin"/><Relationship Id="rId13" Type="http://schemas.openxmlformats.org/officeDocument/2006/relationships/image" Target="../media/image49.wmf"/><Relationship Id="rId3" Type="http://schemas.openxmlformats.org/officeDocument/2006/relationships/image" Target="../media/image50.png"/><Relationship Id="rId7" Type="http://schemas.openxmlformats.org/officeDocument/2006/relationships/image" Target="../media/image46.wmf"/><Relationship Id="rId12" Type="http://schemas.openxmlformats.org/officeDocument/2006/relationships/oleObject" Target="../embeddings/oleObject4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46.bin"/><Relationship Id="rId11" Type="http://schemas.openxmlformats.org/officeDocument/2006/relationships/image" Target="../media/image48.wmf"/><Relationship Id="rId5" Type="http://schemas.openxmlformats.org/officeDocument/2006/relationships/image" Target="../media/image45.wmf"/><Relationship Id="rId10" Type="http://schemas.openxmlformats.org/officeDocument/2006/relationships/oleObject" Target="../embeddings/oleObject48.bin"/><Relationship Id="rId4" Type="http://schemas.openxmlformats.org/officeDocument/2006/relationships/oleObject" Target="../embeddings/oleObject45.bin"/><Relationship Id="rId9" Type="http://schemas.openxmlformats.org/officeDocument/2006/relationships/image" Target="../media/image47.w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1.bin"/><Relationship Id="rId13" Type="http://schemas.openxmlformats.org/officeDocument/2006/relationships/image" Target="../media/image54.wmf"/><Relationship Id="rId18" Type="http://schemas.openxmlformats.org/officeDocument/2006/relationships/oleObject" Target="../embeddings/oleObject56.bin"/><Relationship Id="rId26" Type="http://schemas.openxmlformats.org/officeDocument/2006/relationships/oleObject" Target="../embeddings/oleObject60.bin"/><Relationship Id="rId3" Type="http://schemas.openxmlformats.org/officeDocument/2006/relationships/image" Target="../media/image64.png"/><Relationship Id="rId21" Type="http://schemas.openxmlformats.org/officeDocument/2006/relationships/image" Target="../media/image58.wmf"/><Relationship Id="rId7" Type="http://schemas.openxmlformats.org/officeDocument/2006/relationships/image" Target="../media/image51.wmf"/><Relationship Id="rId12" Type="http://schemas.openxmlformats.org/officeDocument/2006/relationships/oleObject" Target="../embeddings/oleObject53.bin"/><Relationship Id="rId17" Type="http://schemas.openxmlformats.org/officeDocument/2006/relationships/image" Target="../media/image56.wmf"/><Relationship Id="rId25" Type="http://schemas.openxmlformats.org/officeDocument/2006/relationships/image" Target="../media/image60.wmf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55.bin"/><Relationship Id="rId20" Type="http://schemas.openxmlformats.org/officeDocument/2006/relationships/oleObject" Target="../embeddings/oleObject57.bin"/><Relationship Id="rId29" Type="http://schemas.openxmlformats.org/officeDocument/2006/relationships/image" Target="../media/image62.wmf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50.bin"/><Relationship Id="rId11" Type="http://schemas.openxmlformats.org/officeDocument/2006/relationships/image" Target="../media/image53.wmf"/><Relationship Id="rId24" Type="http://schemas.openxmlformats.org/officeDocument/2006/relationships/oleObject" Target="../embeddings/oleObject59.bin"/><Relationship Id="rId5" Type="http://schemas.openxmlformats.org/officeDocument/2006/relationships/image" Target="../media/image66.png"/><Relationship Id="rId15" Type="http://schemas.openxmlformats.org/officeDocument/2006/relationships/image" Target="../media/image55.wmf"/><Relationship Id="rId23" Type="http://schemas.openxmlformats.org/officeDocument/2006/relationships/image" Target="../media/image59.wmf"/><Relationship Id="rId28" Type="http://schemas.openxmlformats.org/officeDocument/2006/relationships/oleObject" Target="../embeddings/oleObject61.bin"/><Relationship Id="rId10" Type="http://schemas.openxmlformats.org/officeDocument/2006/relationships/oleObject" Target="../embeddings/oleObject52.bin"/><Relationship Id="rId19" Type="http://schemas.openxmlformats.org/officeDocument/2006/relationships/image" Target="../media/image57.wmf"/><Relationship Id="rId31" Type="http://schemas.openxmlformats.org/officeDocument/2006/relationships/image" Target="../media/image63.wmf"/><Relationship Id="rId4" Type="http://schemas.openxmlformats.org/officeDocument/2006/relationships/image" Target="../media/image65.png"/><Relationship Id="rId9" Type="http://schemas.openxmlformats.org/officeDocument/2006/relationships/image" Target="../media/image52.wmf"/><Relationship Id="rId14" Type="http://schemas.openxmlformats.org/officeDocument/2006/relationships/oleObject" Target="../embeddings/oleObject54.bin"/><Relationship Id="rId22" Type="http://schemas.openxmlformats.org/officeDocument/2006/relationships/oleObject" Target="../embeddings/oleObject58.bin"/><Relationship Id="rId27" Type="http://schemas.openxmlformats.org/officeDocument/2006/relationships/image" Target="../media/image61.wmf"/><Relationship Id="rId30" Type="http://schemas.openxmlformats.org/officeDocument/2006/relationships/oleObject" Target="../embeddings/oleObject62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.bin"/><Relationship Id="rId13" Type="http://schemas.openxmlformats.org/officeDocument/2006/relationships/image" Target="../media/image70.wmf"/><Relationship Id="rId18" Type="http://schemas.openxmlformats.org/officeDocument/2006/relationships/oleObject" Target="../embeddings/oleObject69.bin"/><Relationship Id="rId3" Type="http://schemas.openxmlformats.org/officeDocument/2006/relationships/image" Target="../media/image64.png"/><Relationship Id="rId21" Type="http://schemas.openxmlformats.org/officeDocument/2006/relationships/image" Target="../media/image74.wmf"/><Relationship Id="rId7" Type="http://schemas.openxmlformats.org/officeDocument/2006/relationships/image" Target="../media/image67.wmf"/><Relationship Id="rId12" Type="http://schemas.openxmlformats.org/officeDocument/2006/relationships/oleObject" Target="../embeddings/oleObject66.bin"/><Relationship Id="rId17" Type="http://schemas.openxmlformats.org/officeDocument/2006/relationships/image" Target="../media/image72.wmf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68.bin"/><Relationship Id="rId20" Type="http://schemas.openxmlformats.org/officeDocument/2006/relationships/oleObject" Target="../embeddings/oleObject70.bin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63.bin"/><Relationship Id="rId11" Type="http://schemas.openxmlformats.org/officeDocument/2006/relationships/image" Target="../media/image69.wmf"/><Relationship Id="rId5" Type="http://schemas.openxmlformats.org/officeDocument/2006/relationships/image" Target="../media/image66.png"/><Relationship Id="rId15" Type="http://schemas.openxmlformats.org/officeDocument/2006/relationships/image" Target="../media/image71.wmf"/><Relationship Id="rId10" Type="http://schemas.openxmlformats.org/officeDocument/2006/relationships/oleObject" Target="../embeddings/oleObject65.bin"/><Relationship Id="rId19" Type="http://schemas.openxmlformats.org/officeDocument/2006/relationships/image" Target="../media/image73.wmf"/><Relationship Id="rId4" Type="http://schemas.openxmlformats.org/officeDocument/2006/relationships/image" Target="../media/image65.png"/><Relationship Id="rId9" Type="http://schemas.openxmlformats.org/officeDocument/2006/relationships/image" Target="../media/image68.wmf"/><Relationship Id="rId14" Type="http://schemas.openxmlformats.org/officeDocument/2006/relationships/oleObject" Target="../embeddings/oleObject67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2.bin"/><Relationship Id="rId13" Type="http://schemas.openxmlformats.org/officeDocument/2006/relationships/image" Target="../media/image78.wmf"/><Relationship Id="rId3" Type="http://schemas.openxmlformats.org/officeDocument/2006/relationships/image" Target="../media/image64.png"/><Relationship Id="rId7" Type="http://schemas.openxmlformats.org/officeDocument/2006/relationships/image" Target="../media/image75.wmf"/><Relationship Id="rId12" Type="http://schemas.openxmlformats.org/officeDocument/2006/relationships/oleObject" Target="../embeddings/oleObject7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71.bin"/><Relationship Id="rId11" Type="http://schemas.openxmlformats.org/officeDocument/2006/relationships/image" Target="../media/image77.wmf"/><Relationship Id="rId5" Type="http://schemas.openxmlformats.org/officeDocument/2006/relationships/image" Target="../media/image66.png"/><Relationship Id="rId10" Type="http://schemas.openxmlformats.org/officeDocument/2006/relationships/oleObject" Target="../embeddings/oleObject73.bin"/><Relationship Id="rId4" Type="http://schemas.openxmlformats.org/officeDocument/2006/relationships/image" Target="../media/image65.png"/><Relationship Id="rId9" Type="http://schemas.openxmlformats.org/officeDocument/2006/relationships/image" Target="../media/image76.w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wmf"/><Relationship Id="rId3" Type="http://schemas.openxmlformats.org/officeDocument/2006/relationships/image" Target="../media/image82.png"/><Relationship Id="rId7" Type="http://schemas.openxmlformats.org/officeDocument/2006/relationships/oleObject" Target="../embeddings/oleObject7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79.wmf"/><Relationship Id="rId5" Type="http://schemas.openxmlformats.org/officeDocument/2006/relationships/oleObject" Target="../embeddings/oleObject75.bin"/><Relationship Id="rId10" Type="http://schemas.openxmlformats.org/officeDocument/2006/relationships/image" Target="../media/image81.wmf"/><Relationship Id="rId4" Type="http://schemas.openxmlformats.org/officeDocument/2006/relationships/image" Target="../media/image83.png"/><Relationship Id="rId9" Type="http://schemas.openxmlformats.org/officeDocument/2006/relationships/oleObject" Target="../embeddings/oleObject77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wmf"/><Relationship Id="rId3" Type="http://schemas.openxmlformats.org/officeDocument/2006/relationships/image" Target="../media/image82.png"/><Relationship Id="rId7" Type="http://schemas.openxmlformats.org/officeDocument/2006/relationships/oleObject" Target="../embeddings/oleObject7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84.wmf"/><Relationship Id="rId5" Type="http://schemas.openxmlformats.org/officeDocument/2006/relationships/oleObject" Target="../embeddings/oleObject78.bin"/><Relationship Id="rId10" Type="http://schemas.openxmlformats.org/officeDocument/2006/relationships/image" Target="../media/image86.wmf"/><Relationship Id="rId4" Type="http://schemas.openxmlformats.org/officeDocument/2006/relationships/image" Target="../media/image83.png"/><Relationship Id="rId9" Type="http://schemas.openxmlformats.org/officeDocument/2006/relationships/oleObject" Target="../embeddings/oleObject80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wmf"/><Relationship Id="rId3" Type="http://schemas.openxmlformats.org/officeDocument/2006/relationships/image" Target="../media/image82.png"/><Relationship Id="rId7" Type="http://schemas.openxmlformats.org/officeDocument/2006/relationships/oleObject" Target="../embeddings/oleObject82.bin"/><Relationship Id="rId12" Type="http://schemas.openxmlformats.org/officeDocument/2006/relationships/image" Target="../media/image90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87.wmf"/><Relationship Id="rId11" Type="http://schemas.openxmlformats.org/officeDocument/2006/relationships/oleObject" Target="../embeddings/oleObject84.bin"/><Relationship Id="rId5" Type="http://schemas.openxmlformats.org/officeDocument/2006/relationships/oleObject" Target="../embeddings/oleObject81.bin"/><Relationship Id="rId10" Type="http://schemas.openxmlformats.org/officeDocument/2006/relationships/image" Target="../media/image89.wmf"/><Relationship Id="rId4" Type="http://schemas.openxmlformats.org/officeDocument/2006/relationships/image" Target="../media/image83.png"/><Relationship Id="rId9" Type="http://schemas.openxmlformats.org/officeDocument/2006/relationships/oleObject" Target="../embeddings/oleObject83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wmf"/><Relationship Id="rId3" Type="http://schemas.openxmlformats.org/officeDocument/2006/relationships/image" Target="../media/image82.png"/><Relationship Id="rId7" Type="http://schemas.openxmlformats.org/officeDocument/2006/relationships/oleObject" Target="../embeddings/oleObject8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91.wmf"/><Relationship Id="rId5" Type="http://schemas.openxmlformats.org/officeDocument/2006/relationships/oleObject" Target="../embeddings/oleObject85.bin"/><Relationship Id="rId10" Type="http://schemas.openxmlformats.org/officeDocument/2006/relationships/image" Target="../media/image93.wmf"/><Relationship Id="rId4" Type="http://schemas.openxmlformats.org/officeDocument/2006/relationships/image" Target="../media/image83.png"/><Relationship Id="rId9" Type="http://schemas.openxmlformats.org/officeDocument/2006/relationships/oleObject" Target="../embeddings/oleObject87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wmf"/><Relationship Id="rId13" Type="http://schemas.openxmlformats.org/officeDocument/2006/relationships/oleObject" Target="../embeddings/oleObject5.bin"/><Relationship Id="rId3" Type="http://schemas.openxmlformats.org/officeDocument/2006/relationships/image" Target="../media/image7.png"/><Relationship Id="rId7" Type="http://schemas.openxmlformats.org/officeDocument/2006/relationships/oleObject" Target="../embeddings/oleObject2.bin"/><Relationship Id="rId12" Type="http://schemas.openxmlformats.org/officeDocument/2006/relationships/image" Target="../media/image4.wmf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6.w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w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5" Type="http://schemas.openxmlformats.org/officeDocument/2006/relationships/oleObject" Target="../embeddings/oleObject6.bin"/><Relationship Id="rId10" Type="http://schemas.openxmlformats.org/officeDocument/2006/relationships/image" Target="../media/image3.wmf"/><Relationship Id="rId4" Type="http://schemas.openxmlformats.org/officeDocument/2006/relationships/image" Target="../media/image8.png"/><Relationship Id="rId9" Type="http://schemas.openxmlformats.org/officeDocument/2006/relationships/oleObject" Target="../embeddings/oleObject3.bin"/><Relationship Id="rId14" Type="http://schemas.openxmlformats.org/officeDocument/2006/relationships/image" Target="../media/image5.w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wmf"/><Relationship Id="rId3" Type="http://schemas.openxmlformats.org/officeDocument/2006/relationships/image" Target="../media/image98.png"/><Relationship Id="rId7" Type="http://schemas.openxmlformats.org/officeDocument/2006/relationships/oleObject" Target="../embeddings/oleObject89.bin"/><Relationship Id="rId12" Type="http://schemas.openxmlformats.org/officeDocument/2006/relationships/image" Target="../media/image97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94.wmf"/><Relationship Id="rId11" Type="http://schemas.openxmlformats.org/officeDocument/2006/relationships/oleObject" Target="../embeddings/oleObject91.bin"/><Relationship Id="rId5" Type="http://schemas.openxmlformats.org/officeDocument/2006/relationships/oleObject" Target="../embeddings/oleObject88.bin"/><Relationship Id="rId10" Type="http://schemas.openxmlformats.org/officeDocument/2006/relationships/image" Target="../media/image96.wmf"/><Relationship Id="rId4" Type="http://schemas.openxmlformats.org/officeDocument/2006/relationships/image" Target="../media/image99.png"/><Relationship Id="rId9" Type="http://schemas.openxmlformats.org/officeDocument/2006/relationships/oleObject" Target="../embeddings/oleObject9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wmf"/><Relationship Id="rId3" Type="http://schemas.openxmlformats.org/officeDocument/2006/relationships/image" Target="../media/image100.png"/><Relationship Id="rId7" Type="http://schemas.openxmlformats.org/officeDocument/2006/relationships/oleObject" Target="../embeddings/oleObject93.bin"/><Relationship Id="rId12" Type="http://schemas.openxmlformats.org/officeDocument/2006/relationships/image" Target="../media/image105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102.wmf"/><Relationship Id="rId11" Type="http://schemas.openxmlformats.org/officeDocument/2006/relationships/oleObject" Target="../embeddings/oleObject95.bin"/><Relationship Id="rId5" Type="http://schemas.openxmlformats.org/officeDocument/2006/relationships/oleObject" Target="../embeddings/oleObject92.bin"/><Relationship Id="rId10" Type="http://schemas.openxmlformats.org/officeDocument/2006/relationships/image" Target="../media/image104.wmf"/><Relationship Id="rId4" Type="http://schemas.openxmlformats.org/officeDocument/2006/relationships/image" Target="../media/image101.png"/><Relationship Id="rId9" Type="http://schemas.openxmlformats.org/officeDocument/2006/relationships/oleObject" Target="../embeddings/oleObject94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wmf"/><Relationship Id="rId3" Type="http://schemas.openxmlformats.org/officeDocument/2006/relationships/image" Target="../media/image100.png"/><Relationship Id="rId7" Type="http://schemas.openxmlformats.org/officeDocument/2006/relationships/oleObject" Target="../embeddings/oleObject9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106.wmf"/><Relationship Id="rId5" Type="http://schemas.openxmlformats.org/officeDocument/2006/relationships/oleObject" Target="../embeddings/oleObject96.bin"/><Relationship Id="rId10" Type="http://schemas.openxmlformats.org/officeDocument/2006/relationships/image" Target="../media/image108.wmf"/><Relationship Id="rId4" Type="http://schemas.openxmlformats.org/officeDocument/2006/relationships/image" Target="../media/image101.png"/><Relationship Id="rId9" Type="http://schemas.openxmlformats.org/officeDocument/2006/relationships/oleObject" Target="../embeddings/oleObject98.bin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9.wmf"/><Relationship Id="rId3" Type="http://schemas.openxmlformats.org/officeDocument/2006/relationships/image" Target="../media/image100.png"/><Relationship Id="rId7" Type="http://schemas.openxmlformats.org/officeDocument/2006/relationships/oleObject" Target="../embeddings/oleObject100.bin"/><Relationship Id="rId12" Type="http://schemas.openxmlformats.org/officeDocument/2006/relationships/image" Target="../media/image111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103.wmf"/><Relationship Id="rId11" Type="http://schemas.openxmlformats.org/officeDocument/2006/relationships/oleObject" Target="../embeddings/oleObject102.bin"/><Relationship Id="rId5" Type="http://schemas.openxmlformats.org/officeDocument/2006/relationships/oleObject" Target="../embeddings/oleObject99.bin"/><Relationship Id="rId10" Type="http://schemas.openxmlformats.org/officeDocument/2006/relationships/image" Target="../media/image110.wmf"/><Relationship Id="rId4" Type="http://schemas.openxmlformats.org/officeDocument/2006/relationships/image" Target="../media/image101.png"/><Relationship Id="rId9" Type="http://schemas.openxmlformats.org/officeDocument/2006/relationships/oleObject" Target="../embeddings/oleObject101.bin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wmf"/><Relationship Id="rId3" Type="http://schemas.openxmlformats.org/officeDocument/2006/relationships/image" Target="../media/image100.png"/><Relationship Id="rId7" Type="http://schemas.openxmlformats.org/officeDocument/2006/relationships/oleObject" Target="../embeddings/oleObject104.bin"/><Relationship Id="rId12" Type="http://schemas.openxmlformats.org/officeDocument/2006/relationships/image" Target="../media/image115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112.wmf"/><Relationship Id="rId11" Type="http://schemas.openxmlformats.org/officeDocument/2006/relationships/oleObject" Target="../embeddings/oleObject106.bin"/><Relationship Id="rId5" Type="http://schemas.openxmlformats.org/officeDocument/2006/relationships/oleObject" Target="../embeddings/oleObject103.bin"/><Relationship Id="rId10" Type="http://schemas.openxmlformats.org/officeDocument/2006/relationships/image" Target="../media/image114.wmf"/><Relationship Id="rId4" Type="http://schemas.openxmlformats.org/officeDocument/2006/relationships/image" Target="../media/image101.png"/><Relationship Id="rId9" Type="http://schemas.openxmlformats.org/officeDocument/2006/relationships/oleObject" Target="../embeddings/oleObject105.bin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wmf"/><Relationship Id="rId13" Type="http://schemas.openxmlformats.org/officeDocument/2006/relationships/oleObject" Target="../embeddings/oleObject111.bin"/><Relationship Id="rId3" Type="http://schemas.openxmlformats.org/officeDocument/2006/relationships/image" Target="../media/image122.png"/><Relationship Id="rId7" Type="http://schemas.openxmlformats.org/officeDocument/2006/relationships/oleObject" Target="../embeddings/oleObject108.bin"/><Relationship Id="rId12" Type="http://schemas.openxmlformats.org/officeDocument/2006/relationships/image" Target="../media/image119.wmf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21.wmf"/><Relationship Id="rId1" Type="http://schemas.openxmlformats.org/officeDocument/2006/relationships/vmlDrawing" Target="../drawings/vmlDrawing24.vml"/><Relationship Id="rId6" Type="http://schemas.openxmlformats.org/officeDocument/2006/relationships/image" Target="../media/image116.wmf"/><Relationship Id="rId11" Type="http://schemas.openxmlformats.org/officeDocument/2006/relationships/oleObject" Target="../embeddings/oleObject110.bin"/><Relationship Id="rId5" Type="http://schemas.openxmlformats.org/officeDocument/2006/relationships/oleObject" Target="../embeddings/oleObject107.bin"/><Relationship Id="rId15" Type="http://schemas.openxmlformats.org/officeDocument/2006/relationships/oleObject" Target="../embeddings/oleObject112.bin"/><Relationship Id="rId10" Type="http://schemas.openxmlformats.org/officeDocument/2006/relationships/image" Target="../media/image118.wmf"/><Relationship Id="rId4" Type="http://schemas.openxmlformats.org/officeDocument/2006/relationships/image" Target="../media/image123.png"/><Relationship Id="rId9" Type="http://schemas.openxmlformats.org/officeDocument/2006/relationships/oleObject" Target="../embeddings/oleObject109.bin"/><Relationship Id="rId14" Type="http://schemas.openxmlformats.org/officeDocument/2006/relationships/image" Target="../media/image120.w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5.wmf"/><Relationship Id="rId3" Type="http://schemas.openxmlformats.org/officeDocument/2006/relationships/image" Target="../media/image122.png"/><Relationship Id="rId7" Type="http://schemas.openxmlformats.org/officeDocument/2006/relationships/oleObject" Target="../embeddings/oleObject11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124.wmf"/><Relationship Id="rId5" Type="http://schemas.openxmlformats.org/officeDocument/2006/relationships/oleObject" Target="../embeddings/oleObject113.bin"/><Relationship Id="rId10" Type="http://schemas.openxmlformats.org/officeDocument/2006/relationships/image" Target="../media/image126.wmf"/><Relationship Id="rId4" Type="http://schemas.openxmlformats.org/officeDocument/2006/relationships/image" Target="../media/image123.png"/><Relationship Id="rId9" Type="http://schemas.openxmlformats.org/officeDocument/2006/relationships/oleObject" Target="../embeddings/oleObject115.bin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7.wmf"/><Relationship Id="rId13" Type="http://schemas.openxmlformats.org/officeDocument/2006/relationships/oleObject" Target="../embeddings/oleObject120.bin"/><Relationship Id="rId3" Type="http://schemas.openxmlformats.org/officeDocument/2006/relationships/image" Target="../media/image122.png"/><Relationship Id="rId7" Type="http://schemas.openxmlformats.org/officeDocument/2006/relationships/oleObject" Target="../embeddings/oleObject117.bin"/><Relationship Id="rId12" Type="http://schemas.openxmlformats.org/officeDocument/2006/relationships/image" Target="../media/image129.wmf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31.wmf"/><Relationship Id="rId1" Type="http://schemas.openxmlformats.org/officeDocument/2006/relationships/vmlDrawing" Target="../drawings/vmlDrawing26.vml"/><Relationship Id="rId6" Type="http://schemas.openxmlformats.org/officeDocument/2006/relationships/image" Target="../media/image125.wmf"/><Relationship Id="rId11" Type="http://schemas.openxmlformats.org/officeDocument/2006/relationships/oleObject" Target="../embeddings/oleObject119.bin"/><Relationship Id="rId5" Type="http://schemas.openxmlformats.org/officeDocument/2006/relationships/oleObject" Target="../embeddings/oleObject116.bin"/><Relationship Id="rId15" Type="http://schemas.openxmlformats.org/officeDocument/2006/relationships/oleObject" Target="../embeddings/oleObject121.bin"/><Relationship Id="rId10" Type="http://schemas.openxmlformats.org/officeDocument/2006/relationships/image" Target="../media/image128.wmf"/><Relationship Id="rId4" Type="http://schemas.openxmlformats.org/officeDocument/2006/relationships/image" Target="../media/image123.png"/><Relationship Id="rId9" Type="http://schemas.openxmlformats.org/officeDocument/2006/relationships/oleObject" Target="../embeddings/oleObject118.bin"/><Relationship Id="rId14" Type="http://schemas.openxmlformats.org/officeDocument/2006/relationships/image" Target="../media/image130.w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132.wmf"/><Relationship Id="rId5" Type="http://schemas.openxmlformats.org/officeDocument/2006/relationships/oleObject" Target="../embeddings/oleObject122.bin"/><Relationship Id="rId4" Type="http://schemas.openxmlformats.org/officeDocument/2006/relationships/image" Target="../media/image12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mf"/><Relationship Id="rId13" Type="http://schemas.openxmlformats.org/officeDocument/2006/relationships/oleObject" Target="../embeddings/oleObject11.bin"/><Relationship Id="rId3" Type="http://schemas.openxmlformats.org/officeDocument/2006/relationships/image" Target="../media/image7.png"/><Relationship Id="rId7" Type="http://schemas.openxmlformats.org/officeDocument/2006/relationships/oleObject" Target="../embeddings/oleObject8.bin"/><Relationship Id="rId12" Type="http://schemas.openxmlformats.org/officeDocument/2006/relationships/image" Target="../media/image12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wmf"/><Relationship Id="rId11" Type="http://schemas.openxmlformats.org/officeDocument/2006/relationships/oleObject" Target="../embeddings/oleObject10.bin"/><Relationship Id="rId5" Type="http://schemas.openxmlformats.org/officeDocument/2006/relationships/oleObject" Target="../embeddings/oleObject7.bin"/><Relationship Id="rId10" Type="http://schemas.openxmlformats.org/officeDocument/2006/relationships/image" Target="../media/image11.wmf"/><Relationship Id="rId4" Type="http://schemas.openxmlformats.org/officeDocument/2006/relationships/image" Target="../media/image8.png"/><Relationship Id="rId9" Type="http://schemas.openxmlformats.org/officeDocument/2006/relationships/oleObject" Target="../embeddings/oleObject9.bin"/><Relationship Id="rId14" Type="http://schemas.openxmlformats.org/officeDocument/2006/relationships/image" Target="../media/image13.w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5.bin"/><Relationship Id="rId13" Type="http://schemas.openxmlformats.org/officeDocument/2006/relationships/image" Target="../media/image137.wmf"/><Relationship Id="rId3" Type="http://schemas.openxmlformats.org/officeDocument/2006/relationships/image" Target="../media/image138.png"/><Relationship Id="rId7" Type="http://schemas.openxmlformats.org/officeDocument/2006/relationships/image" Target="../media/image134.wmf"/><Relationship Id="rId12" Type="http://schemas.openxmlformats.org/officeDocument/2006/relationships/oleObject" Target="../embeddings/oleObject12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8.vml"/><Relationship Id="rId6" Type="http://schemas.openxmlformats.org/officeDocument/2006/relationships/oleObject" Target="../embeddings/oleObject124.bin"/><Relationship Id="rId11" Type="http://schemas.openxmlformats.org/officeDocument/2006/relationships/image" Target="../media/image136.wmf"/><Relationship Id="rId5" Type="http://schemas.openxmlformats.org/officeDocument/2006/relationships/image" Target="../media/image133.wmf"/><Relationship Id="rId10" Type="http://schemas.openxmlformats.org/officeDocument/2006/relationships/oleObject" Target="../embeddings/oleObject126.bin"/><Relationship Id="rId4" Type="http://schemas.openxmlformats.org/officeDocument/2006/relationships/oleObject" Target="../embeddings/oleObject123.bin"/><Relationship Id="rId9" Type="http://schemas.openxmlformats.org/officeDocument/2006/relationships/image" Target="../media/image135.w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0.bin"/><Relationship Id="rId3" Type="http://schemas.openxmlformats.org/officeDocument/2006/relationships/image" Target="../media/image138.png"/><Relationship Id="rId7" Type="http://schemas.openxmlformats.org/officeDocument/2006/relationships/image" Target="../media/image140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9.vml"/><Relationship Id="rId6" Type="http://schemas.openxmlformats.org/officeDocument/2006/relationships/oleObject" Target="../embeddings/oleObject129.bin"/><Relationship Id="rId11" Type="http://schemas.openxmlformats.org/officeDocument/2006/relationships/image" Target="../media/image142.wmf"/><Relationship Id="rId5" Type="http://schemas.openxmlformats.org/officeDocument/2006/relationships/image" Target="../media/image139.wmf"/><Relationship Id="rId10" Type="http://schemas.openxmlformats.org/officeDocument/2006/relationships/oleObject" Target="../embeddings/oleObject131.bin"/><Relationship Id="rId4" Type="http://schemas.openxmlformats.org/officeDocument/2006/relationships/oleObject" Target="../embeddings/oleObject128.bin"/><Relationship Id="rId9" Type="http://schemas.openxmlformats.org/officeDocument/2006/relationships/image" Target="../media/image141.w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4.bin"/><Relationship Id="rId3" Type="http://schemas.openxmlformats.org/officeDocument/2006/relationships/image" Target="../media/image138.png"/><Relationship Id="rId7" Type="http://schemas.openxmlformats.org/officeDocument/2006/relationships/image" Target="../media/image144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0.vml"/><Relationship Id="rId6" Type="http://schemas.openxmlformats.org/officeDocument/2006/relationships/oleObject" Target="../embeddings/oleObject133.bin"/><Relationship Id="rId5" Type="http://schemas.openxmlformats.org/officeDocument/2006/relationships/image" Target="../media/image143.wmf"/><Relationship Id="rId4" Type="http://schemas.openxmlformats.org/officeDocument/2006/relationships/oleObject" Target="../embeddings/oleObject132.bin"/><Relationship Id="rId9" Type="http://schemas.openxmlformats.org/officeDocument/2006/relationships/image" Target="../media/image145.w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7" Type="http://schemas.openxmlformats.org/officeDocument/2006/relationships/image" Target="../media/image147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1.vml"/><Relationship Id="rId6" Type="http://schemas.openxmlformats.org/officeDocument/2006/relationships/oleObject" Target="../embeddings/oleObject136.bin"/><Relationship Id="rId5" Type="http://schemas.openxmlformats.org/officeDocument/2006/relationships/image" Target="../media/image146.wmf"/><Relationship Id="rId4" Type="http://schemas.openxmlformats.org/officeDocument/2006/relationships/oleObject" Target="../embeddings/oleObject135.bin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9.wmf"/><Relationship Id="rId13" Type="http://schemas.openxmlformats.org/officeDocument/2006/relationships/oleObject" Target="../embeddings/oleObject141.bin"/><Relationship Id="rId3" Type="http://schemas.openxmlformats.org/officeDocument/2006/relationships/image" Target="../media/image153.png"/><Relationship Id="rId7" Type="http://schemas.openxmlformats.org/officeDocument/2006/relationships/oleObject" Target="../embeddings/oleObject138.bin"/><Relationship Id="rId12" Type="http://schemas.openxmlformats.org/officeDocument/2006/relationships/image" Target="../media/image151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148.wmf"/><Relationship Id="rId11" Type="http://schemas.openxmlformats.org/officeDocument/2006/relationships/oleObject" Target="../embeddings/oleObject140.bin"/><Relationship Id="rId5" Type="http://schemas.openxmlformats.org/officeDocument/2006/relationships/oleObject" Target="../embeddings/oleObject137.bin"/><Relationship Id="rId10" Type="http://schemas.openxmlformats.org/officeDocument/2006/relationships/image" Target="../media/image150.wmf"/><Relationship Id="rId4" Type="http://schemas.openxmlformats.org/officeDocument/2006/relationships/image" Target="../media/image154.png"/><Relationship Id="rId9" Type="http://schemas.openxmlformats.org/officeDocument/2006/relationships/oleObject" Target="../embeddings/oleObject139.bin"/><Relationship Id="rId14" Type="http://schemas.openxmlformats.org/officeDocument/2006/relationships/image" Target="../media/image152.w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5.wmf"/><Relationship Id="rId3" Type="http://schemas.openxmlformats.org/officeDocument/2006/relationships/image" Target="../media/image153.png"/><Relationship Id="rId7" Type="http://schemas.openxmlformats.org/officeDocument/2006/relationships/oleObject" Target="../embeddings/oleObject143.bin"/><Relationship Id="rId12" Type="http://schemas.openxmlformats.org/officeDocument/2006/relationships/image" Target="../media/image157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148.wmf"/><Relationship Id="rId11" Type="http://schemas.openxmlformats.org/officeDocument/2006/relationships/oleObject" Target="../embeddings/oleObject145.bin"/><Relationship Id="rId5" Type="http://schemas.openxmlformats.org/officeDocument/2006/relationships/oleObject" Target="../embeddings/oleObject142.bin"/><Relationship Id="rId10" Type="http://schemas.openxmlformats.org/officeDocument/2006/relationships/image" Target="../media/image156.wmf"/><Relationship Id="rId4" Type="http://schemas.openxmlformats.org/officeDocument/2006/relationships/image" Target="../media/image154.png"/><Relationship Id="rId9" Type="http://schemas.openxmlformats.org/officeDocument/2006/relationships/oleObject" Target="../embeddings/oleObject144.bin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9.wmf"/><Relationship Id="rId13" Type="http://schemas.openxmlformats.org/officeDocument/2006/relationships/oleObject" Target="../embeddings/oleObject150.bin"/><Relationship Id="rId3" Type="http://schemas.openxmlformats.org/officeDocument/2006/relationships/image" Target="../media/image153.png"/><Relationship Id="rId7" Type="http://schemas.openxmlformats.org/officeDocument/2006/relationships/oleObject" Target="../embeddings/oleObject147.bin"/><Relationship Id="rId12" Type="http://schemas.openxmlformats.org/officeDocument/2006/relationships/image" Target="../media/image161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158.wmf"/><Relationship Id="rId11" Type="http://schemas.openxmlformats.org/officeDocument/2006/relationships/oleObject" Target="../embeddings/oleObject149.bin"/><Relationship Id="rId5" Type="http://schemas.openxmlformats.org/officeDocument/2006/relationships/oleObject" Target="../embeddings/oleObject146.bin"/><Relationship Id="rId10" Type="http://schemas.openxmlformats.org/officeDocument/2006/relationships/image" Target="../media/image160.wmf"/><Relationship Id="rId4" Type="http://schemas.openxmlformats.org/officeDocument/2006/relationships/image" Target="../media/image154.png"/><Relationship Id="rId9" Type="http://schemas.openxmlformats.org/officeDocument/2006/relationships/oleObject" Target="../embeddings/oleObject148.bin"/><Relationship Id="rId14" Type="http://schemas.openxmlformats.org/officeDocument/2006/relationships/image" Target="../media/image162.w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2.bin"/><Relationship Id="rId13" Type="http://schemas.openxmlformats.org/officeDocument/2006/relationships/image" Target="../media/image166.wmf"/><Relationship Id="rId3" Type="http://schemas.openxmlformats.org/officeDocument/2006/relationships/image" Target="../media/image168.png"/><Relationship Id="rId7" Type="http://schemas.openxmlformats.org/officeDocument/2006/relationships/image" Target="../media/image163.wmf"/><Relationship Id="rId12" Type="http://schemas.openxmlformats.org/officeDocument/2006/relationships/oleObject" Target="../embeddings/oleObject15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5.vml"/><Relationship Id="rId6" Type="http://schemas.openxmlformats.org/officeDocument/2006/relationships/oleObject" Target="../embeddings/oleObject151.bin"/><Relationship Id="rId11" Type="http://schemas.openxmlformats.org/officeDocument/2006/relationships/image" Target="../media/image165.wmf"/><Relationship Id="rId5" Type="http://schemas.openxmlformats.org/officeDocument/2006/relationships/image" Target="../media/image170.png"/><Relationship Id="rId15" Type="http://schemas.openxmlformats.org/officeDocument/2006/relationships/image" Target="../media/image167.wmf"/><Relationship Id="rId10" Type="http://schemas.openxmlformats.org/officeDocument/2006/relationships/oleObject" Target="../embeddings/oleObject153.bin"/><Relationship Id="rId4" Type="http://schemas.openxmlformats.org/officeDocument/2006/relationships/image" Target="../media/image169.png"/><Relationship Id="rId9" Type="http://schemas.openxmlformats.org/officeDocument/2006/relationships/image" Target="../media/image164.wmf"/><Relationship Id="rId14" Type="http://schemas.openxmlformats.org/officeDocument/2006/relationships/oleObject" Target="../embeddings/oleObject155.bin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7.bin"/><Relationship Id="rId3" Type="http://schemas.openxmlformats.org/officeDocument/2006/relationships/image" Target="../media/image168.png"/><Relationship Id="rId7" Type="http://schemas.openxmlformats.org/officeDocument/2006/relationships/image" Target="../media/image171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6.vml"/><Relationship Id="rId6" Type="http://schemas.openxmlformats.org/officeDocument/2006/relationships/oleObject" Target="../embeddings/oleObject156.bin"/><Relationship Id="rId5" Type="http://schemas.openxmlformats.org/officeDocument/2006/relationships/image" Target="../media/image170.png"/><Relationship Id="rId4" Type="http://schemas.openxmlformats.org/officeDocument/2006/relationships/image" Target="../media/image169.png"/><Relationship Id="rId9" Type="http://schemas.openxmlformats.org/officeDocument/2006/relationships/image" Target="../media/image172.w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9.bin"/><Relationship Id="rId13" Type="http://schemas.openxmlformats.org/officeDocument/2006/relationships/image" Target="../media/image176.wmf"/><Relationship Id="rId3" Type="http://schemas.openxmlformats.org/officeDocument/2006/relationships/image" Target="../media/image168.png"/><Relationship Id="rId7" Type="http://schemas.openxmlformats.org/officeDocument/2006/relationships/image" Target="../media/image173.wmf"/><Relationship Id="rId12" Type="http://schemas.openxmlformats.org/officeDocument/2006/relationships/oleObject" Target="../embeddings/oleObject161.bin"/><Relationship Id="rId17" Type="http://schemas.openxmlformats.org/officeDocument/2006/relationships/image" Target="../media/image178.wmf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163.bin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158.bin"/><Relationship Id="rId11" Type="http://schemas.openxmlformats.org/officeDocument/2006/relationships/image" Target="../media/image175.wmf"/><Relationship Id="rId5" Type="http://schemas.openxmlformats.org/officeDocument/2006/relationships/image" Target="../media/image170.png"/><Relationship Id="rId15" Type="http://schemas.openxmlformats.org/officeDocument/2006/relationships/image" Target="../media/image177.wmf"/><Relationship Id="rId10" Type="http://schemas.openxmlformats.org/officeDocument/2006/relationships/oleObject" Target="../embeddings/oleObject160.bin"/><Relationship Id="rId4" Type="http://schemas.openxmlformats.org/officeDocument/2006/relationships/image" Target="../media/image169.png"/><Relationship Id="rId9" Type="http://schemas.openxmlformats.org/officeDocument/2006/relationships/image" Target="../media/image174.wmf"/><Relationship Id="rId14" Type="http://schemas.openxmlformats.org/officeDocument/2006/relationships/oleObject" Target="../embeddings/oleObject162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13" Type="http://schemas.openxmlformats.org/officeDocument/2006/relationships/oleObject" Target="../embeddings/oleObject16.bin"/><Relationship Id="rId3" Type="http://schemas.openxmlformats.org/officeDocument/2006/relationships/image" Target="../media/image7.png"/><Relationship Id="rId7" Type="http://schemas.openxmlformats.org/officeDocument/2006/relationships/oleObject" Target="../embeddings/oleObject13.bin"/><Relationship Id="rId12" Type="http://schemas.openxmlformats.org/officeDocument/2006/relationships/image" Target="../media/image17.wmf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9.w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wmf"/><Relationship Id="rId11" Type="http://schemas.openxmlformats.org/officeDocument/2006/relationships/oleObject" Target="../embeddings/oleObject15.bin"/><Relationship Id="rId5" Type="http://schemas.openxmlformats.org/officeDocument/2006/relationships/oleObject" Target="../embeddings/oleObject12.bin"/><Relationship Id="rId15" Type="http://schemas.openxmlformats.org/officeDocument/2006/relationships/oleObject" Target="../embeddings/oleObject17.bin"/><Relationship Id="rId10" Type="http://schemas.openxmlformats.org/officeDocument/2006/relationships/image" Target="../media/image16.wmf"/><Relationship Id="rId4" Type="http://schemas.openxmlformats.org/officeDocument/2006/relationships/image" Target="../media/image8.png"/><Relationship Id="rId9" Type="http://schemas.openxmlformats.org/officeDocument/2006/relationships/oleObject" Target="../embeddings/oleObject14.bin"/><Relationship Id="rId14" Type="http://schemas.openxmlformats.org/officeDocument/2006/relationships/image" Target="../media/image18.wm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5.bin"/><Relationship Id="rId13" Type="http://schemas.openxmlformats.org/officeDocument/2006/relationships/image" Target="../media/image182.wmf"/><Relationship Id="rId18" Type="http://schemas.openxmlformats.org/officeDocument/2006/relationships/oleObject" Target="../embeddings/oleObject170.bin"/><Relationship Id="rId3" Type="http://schemas.openxmlformats.org/officeDocument/2006/relationships/image" Target="../media/image168.png"/><Relationship Id="rId7" Type="http://schemas.openxmlformats.org/officeDocument/2006/relationships/image" Target="../media/image179.wmf"/><Relationship Id="rId12" Type="http://schemas.openxmlformats.org/officeDocument/2006/relationships/oleObject" Target="../embeddings/oleObject167.bin"/><Relationship Id="rId17" Type="http://schemas.openxmlformats.org/officeDocument/2006/relationships/image" Target="../media/image184.wmf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169.bin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164.bin"/><Relationship Id="rId11" Type="http://schemas.openxmlformats.org/officeDocument/2006/relationships/image" Target="../media/image181.wmf"/><Relationship Id="rId5" Type="http://schemas.openxmlformats.org/officeDocument/2006/relationships/image" Target="../media/image170.png"/><Relationship Id="rId15" Type="http://schemas.openxmlformats.org/officeDocument/2006/relationships/image" Target="../media/image183.wmf"/><Relationship Id="rId10" Type="http://schemas.openxmlformats.org/officeDocument/2006/relationships/oleObject" Target="../embeddings/oleObject166.bin"/><Relationship Id="rId19" Type="http://schemas.openxmlformats.org/officeDocument/2006/relationships/image" Target="../media/image185.wmf"/><Relationship Id="rId4" Type="http://schemas.openxmlformats.org/officeDocument/2006/relationships/image" Target="../media/image169.png"/><Relationship Id="rId9" Type="http://schemas.openxmlformats.org/officeDocument/2006/relationships/image" Target="../media/image180.wmf"/><Relationship Id="rId14" Type="http://schemas.openxmlformats.org/officeDocument/2006/relationships/oleObject" Target="../embeddings/oleObject168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png"/><Relationship Id="rId2" Type="http://schemas.openxmlformats.org/officeDocument/2006/relationships/image" Target="../media/image18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8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0.wmf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17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189.wmf"/><Relationship Id="rId5" Type="http://schemas.openxmlformats.org/officeDocument/2006/relationships/oleObject" Target="../embeddings/oleObject171.bin"/><Relationship Id="rId10" Type="http://schemas.openxmlformats.org/officeDocument/2006/relationships/image" Target="../media/image191.wmf"/><Relationship Id="rId4" Type="http://schemas.openxmlformats.org/officeDocument/2006/relationships/image" Target="../media/image193.png"/><Relationship Id="rId9" Type="http://schemas.openxmlformats.org/officeDocument/2006/relationships/oleObject" Target="../embeddings/oleObject173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5.wmf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17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194.wmf"/><Relationship Id="rId5" Type="http://schemas.openxmlformats.org/officeDocument/2006/relationships/oleObject" Target="../embeddings/oleObject174.bin"/><Relationship Id="rId10" Type="http://schemas.openxmlformats.org/officeDocument/2006/relationships/image" Target="../media/image196.wmf"/><Relationship Id="rId4" Type="http://schemas.openxmlformats.org/officeDocument/2006/relationships/image" Target="../media/image193.png"/><Relationship Id="rId9" Type="http://schemas.openxmlformats.org/officeDocument/2006/relationships/oleObject" Target="../embeddings/oleObject176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3.png"/><Relationship Id="rId2" Type="http://schemas.openxmlformats.org/officeDocument/2006/relationships/image" Target="../media/image19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8.wmf"/><Relationship Id="rId13" Type="http://schemas.openxmlformats.org/officeDocument/2006/relationships/oleObject" Target="../embeddings/oleObject181.bin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178.bin"/><Relationship Id="rId12" Type="http://schemas.openxmlformats.org/officeDocument/2006/relationships/image" Target="../media/image200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197.wmf"/><Relationship Id="rId11" Type="http://schemas.openxmlformats.org/officeDocument/2006/relationships/oleObject" Target="../embeddings/oleObject180.bin"/><Relationship Id="rId5" Type="http://schemas.openxmlformats.org/officeDocument/2006/relationships/oleObject" Target="../embeddings/oleObject177.bin"/><Relationship Id="rId10" Type="http://schemas.openxmlformats.org/officeDocument/2006/relationships/image" Target="../media/image199.wmf"/><Relationship Id="rId4" Type="http://schemas.openxmlformats.org/officeDocument/2006/relationships/image" Target="../media/image193.png"/><Relationship Id="rId9" Type="http://schemas.openxmlformats.org/officeDocument/2006/relationships/oleObject" Target="../embeddings/oleObject179.bin"/><Relationship Id="rId14" Type="http://schemas.openxmlformats.org/officeDocument/2006/relationships/image" Target="../media/image201.w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3.wmf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18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202.wmf"/><Relationship Id="rId5" Type="http://schemas.openxmlformats.org/officeDocument/2006/relationships/oleObject" Target="../embeddings/oleObject182.bin"/><Relationship Id="rId10" Type="http://schemas.openxmlformats.org/officeDocument/2006/relationships/image" Target="../media/image204.wmf"/><Relationship Id="rId4" Type="http://schemas.openxmlformats.org/officeDocument/2006/relationships/image" Target="../media/image193.png"/><Relationship Id="rId9" Type="http://schemas.openxmlformats.org/officeDocument/2006/relationships/oleObject" Target="../embeddings/oleObject184.bin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6.wmf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18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205.wmf"/><Relationship Id="rId5" Type="http://schemas.openxmlformats.org/officeDocument/2006/relationships/oleObject" Target="../embeddings/oleObject185.bin"/><Relationship Id="rId10" Type="http://schemas.openxmlformats.org/officeDocument/2006/relationships/image" Target="../media/image207.wmf"/><Relationship Id="rId4" Type="http://schemas.openxmlformats.org/officeDocument/2006/relationships/image" Target="../media/image193.png"/><Relationship Id="rId9" Type="http://schemas.openxmlformats.org/officeDocument/2006/relationships/oleObject" Target="../embeddings/oleObject187.bin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9.wmf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189.bin"/><Relationship Id="rId12" Type="http://schemas.openxmlformats.org/officeDocument/2006/relationships/image" Target="../media/image211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208.wmf"/><Relationship Id="rId11" Type="http://schemas.openxmlformats.org/officeDocument/2006/relationships/oleObject" Target="../embeddings/oleObject191.bin"/><Relationship Id="rId5" Type="http://schemas.openxmlformats.org/officeDocument/2006/relationships/oleObject" Target="../embeddings/oleObject188.bin"/><Relationship Id="rId10" Type="http://schemas.openxmlformats.org/officeDocument/2006/relationships/image" Target="../media/image210.wmf"/><Relationship Id="rId4" Type="http://schemas.openxmlformats.org/officeDocument/2006/relationships/image" Target="../media/image193.png"/><Relationship Id="rId9" Type="http://schemas.openxmlformats.org/officeDocument/2006/relationships/oleObject" Target="../embeddings/oleObject190.bin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3.wmf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19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212.wmf"/><Relationship Id="rId5" Type="http://schemas.openxmlformats.org/officeDocument/2006/relationships/oleObject" Target="../embeddings/oleObject192.bin"/><Relationship Id="rId10" Type="http://schemas.openxmlformats.org/officeDocument/2006/relationships/image" Target="../media/image214.wmf"/><Relationship Id="rId4" Type="http://schemas.openxmlformats.org/officeDocument/2006/relationships/image" Target="../media/image193.png"/><Relationship Id="rId9" Type="http://schemas.openxmlformats.org/officeDocument/2006/relationships/oleObject" Target="../embeddings/oleObject194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wmf"/><Relationship Id="rId3" Type="http://schemas.openxmlformats.org/officeDocument/2006/relationships/image" Target="../media/image7.png"/><Relationship Id="rId7" Type="http://schemas.openxmlformats.org/officeDocument/2006/relationships/oleObject" Target="../embeddings/oleObject1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0.wmf"/><Relationship Id="rId5" Type="http://schemas.openxmlformats.org/officeDocument/2006/relationships/oleObject" Target="../embeddings/oleObject18.bin"/><Relationship Id="rId10" Type="http://schemas.openxmlformats.org/officeDocument/2006/relationships/image" Target="../media/image22.wmf"/><Relationship Id="rId4" Type="http://schemas.openxmlformats.org/officeDocument/2006/relationships/image" Target="../media/image8.png"/><Relationship Id="rId9" Type="http://schemas.openxmlformats.org/officeDocument/2006/relationships/oleObject" Target="../embeddings/oleObject20.bin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6.wmf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19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215.wmf"/><Relationship Id="rId5" Type="http://schemas.openxmlformats.org/officeDocument/2006/relationships/oleObject" Target="../embeddings/oleObject195.bin"/><Relationship Id="rId10" Type="http://schemas.openxmlformats.org/officeDocument/2006/relationships/image" Target="../media/image217.wmf"/><Relationship Id="rId4" Type="http://schemas.openxmlformats.org/officeDocument/2006/relationships/image" Target="../media/image193.png"/><Relationship Id="rId9" Type="http://schemas.openxmlformats.org/officeDocument/2006/relationships/oleObject" Target="../embeddings/oleObject197.bin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8.wmf"/><Relationship Id="rId13" Type="http://schemas.openxmlformats.org/officeDocument/2006/relationships/oleObject" Target="../embeddings/oleObject202.bin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199.bin"/><Relationship Id="rId12" Type="http://schemas.openxmlformats.org/officeDocument/2006/relationships/image" Target="../media/image220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189.wmf"/><Relationship Id="rId11" Type="http://schemas.openxmlformats.org/officeDocument/2006/relationships/oleObject" Target="../embeddings/oleObject201.bin"/><Relationship Id="rId5" Type="http://schemas.openxmlformats.org/officeDocument/2006/relationships/oleObject" Target="../embeddings/oleObject198.bin"/><Relationship Id="rId10" Type="http://schemas.openxmlformats.org/officeDocument/2006/relationships/image" Target="../media/image219.wmf"/><Relationship Id="rId4" Type="http://schemas.openxmlformats.org/officeDocument/2006/relationships/image" Target="../media/image193.png"/><Relationship Id="rId9" Type="http://schemas.openxmlformats.org/officeDocument/2006/relationships/oleObject" Target="../embeddings/oleObject200.bin"/><Relationship Id="rId14" Type="http://schemas.openxmlformats.org/officeDocument/2006/relationships/image" Target="../media/image221.w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3.wmf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20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222.wmf"/><Relationship Id="rId5" Type="http://schemas.openxmlformats.org/officeDocument/2006/relationships/oleObject" Target="../embeddings/oleObject203.bin"/><Relationship Id="rId10" Type="http://schemas.openxmlformats.org/officeDocument/2006/relationships/image" Target="../media/image224.wmf"/><Relationship Id="rId4" Type="http://schemas.openxmlformats.org/officeDocument/2006/relationships/image" Target="../media/image193.png"/><Relationship Id="rId9" Type="http://schemas.openxmlformats.org/officeDocument/2006/relationships/oleObject" Target="../embeddings/oleObject205.bin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5.wmf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20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189.wmf"/><Relationship Id="rId5" Type="http://schemas.openxmlformats.org/officeDocument/2006/relationships/oleObject" Target="../embeddings/oleObject206.bin"/><Relationship Id="rId10" Type="http://schemas.openxmlformats.org/officeDocument/2006/relationships/image" Target="../media/image226.wmf"/><Relationship Id="rId4" Type="http://schemas.openxmlformats.org/officeDocument/2006/relationships/image" Target="../media/image193.png"/><Relationship Id="rId9" Type="http://schemas.openxmlformats.org/officeDocument/2006/relationships/oleObject" Target="../embeddings/oleObject208.bin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8.wmf"/><Relationship Id="rId3" Type="http://schemas.openxmlformats.org/officeDocument/2006/relationships/image" Target="../media/image192.png"/><Relationship Id="rId7" Type="http://schemas.openxmlformats.org/officeDocument/2006/relationships/oleObject" Target="../embeddings/oleObject21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227.wmf"/><Relationship Id="rId5" Type="http://schemas.openxmlformats.org/officeDocument/2006/relationships/oleObject" Target="../embeddings/oleObject209.bin"/><Relationship Id="rId4" Type="http://schemas.openxmlformats.org/officeDocument/2006/relationships/image" Target="../media/image19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wmf"/><Relationship Id="rId3" Type="http://schemas.openxmlformats.org/officeDocument/2006/relationships/image" Target="../media/image7.png"/><Relationship Id="rId7" Type="http://schemas.openxmlformats.org/officeDocument/2006/relationships/oleObject" Target="../embeddings/oleObject2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3.wmf"/><Relationship Id="rId5" Type="http://schemas.openxmlformats.org/officeDocument/2006/relationships/oleObject" Target="../embeddings/oleObject21.bin"/><Relationship Id="rId10" Type="http://schemas.openxmlformats.org/officeDocument/2006/relationships/image" Target="../media/image25.wmf"/><Relationship Id="rId4" Type="http://schemas.openxmlformats.org/officeDocument/2006/relationships/image" Target="../media/image8.png"/><Relationship Id="rId9" Type="http://schemas.openxmlformats.org/officeDocument/2006/relationships/oleObject" Target="../embeddings/oleObject23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image" Target="../media/image7.png"/><Relationship Id="rId7" Type="http://schemas.openxmlformats.org/officeDocument/2006/relationships/oleObject" Target="../embeddings/oleObject2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6.wmf"/><Relationship Id="rId5" Type="http://schemas.openxmlformats.org/officeDocument/2006/relationships/oleObject" Target="../embeddings/oleObject24.bin"/><Relationship Id="rId10" Type="http://schemas.openxmlformats.org/officeDocument/2006/relationships/image" Target="../media/image21.wmf"/><Relationship Id="rId4" Type="http://schemas.openxmlformats.org/officeDocument/2006/relationships/image" Target="../media/image8.png"/><Relationship Id="rId9" Type="http://schemas.openxmlformats.org/officeDocument/2006/relationships/oleObject" Target="../embeddings/oleObject26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3" Type="http://schemas.openxmlformats.org/officeDocument/2006/relationships/image" Target="../media/image7.png"/><Relationship Id="rId7" Type="http://schemas.openxmlformats.org/officeDocument/2006/relationships/oleObject" Target="../embeddings/oleObject2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7.wmf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29.wmf"/><Relationship Id="rId4" Type="http://schemas.openxmlformats.org/officeDocument/2006/relationships/image" Target="../media/image8.png"/><Relationship Id="rId9" Type="http://schemas.openxmlformats.org/officeDocument/2006/relationships/oleObject" Target="../embeddings/oleObject29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1.bin"/><Relationship Id="rId13" Type="http://schemas.openxmlformats.org/officeDocument/2006/relationships/image" Target="../media/image33.wmf"/><Relationship Id="rId3" Type="http://schemas.openxmlformats.org/officeDocument/2006/relationships/image" Target="../media/image34.png"/><Relationship Id="rId7" Type="http://schemas.openxmlformats.org/officeDocument/2006/relationships/image" Target="../media/image30.wmf"/><Relationship Id="rId12" Type="http://schemas.openxmlformats.org/officeDocument/2006/relationships/oleObject" Target="../embeddings/oleObject3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30.bin"/><Relationship Id="rId11" Type="http://schemas.openxmlformats.org/officeDocument/2006/relationships/image" Target="../media/image32.wmf"/><Relationship Id="rId5" Type="http://schemas.openxmlformats.org/officeDocument/2006/relationships/image" Target="../media/image36.png"/><Relationship Id="rId10" Type="http://schemas.openxmlformats.org/officeDocument/2006/relationships/oleObject" Target="../embeddings/oleObject32.bin"/><Relationship Id="rId4" Type="http://schemas.openxmlformats.org/officeDocument/2006/relationships/image" Target="../media/image35.png"/><Relationship Id="rId9" Type="http://schemas.openxmlformats.org/officeDocument/2006/relationships/image" Target="../media/image3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7E8FA76-15E6-4687-90D8-A092ACE427F7}"/>
              </a:ext>
            </a:extLst>
          </p:cNvPr>
          <p:cNvSpPr txBox="1"/>
          <p:nvPr/>
        </p:nvSpPr>
        <p:spPr>
          <a:xfrm>
            <a:off x="3082194" y="1782147"/>
            <a:ext cx="6027612" cy="2313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2022-2023</a:t>
            </a: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学年度春学期</a:t>
            </a:r>
            <a:endParaRPr lang="en-US" altLang="zh-CN" sz="2800" b="1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4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化工原理（甲）</a:t>
            </a:r>
            <a:r>
              <a:rPr lang="en-US" altLang="zh-CN" sz="4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Ⅰ</a:t>
            </a:r>
            <a:r>
              <a:rPr lang="zh-CN" altLang="en-US" sz="4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课程答疑</a:t>
            </a:r>
            <a:endParaRPr lang="en-US" altLang="zh-CN" sz="4000" b="1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第一章 流体力学基础</a:t>
            </a:r>
            <a:endParaRPr lang="zh-CN" altLang="en-US" sz="2800" b="1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220EC7-4519-4264-B27F-3CCF54D2C34C}"/>
              </a:ext>
            </a:extLst>
          </p:cNvPr>
          <p:cNvSpPr txBox="1"/>
          <p:nvPr/>
        </p:nvSpPr>
        <p:spPr>
          <a:xfrm>
            <a:off x="4926448" y="4553339"/>
            <a:ext cx="23391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主讲人：宿永杰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algn="ctr"/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2023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月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671206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349AEB-824E-43F2-B690-D8E120CD7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93" y="308671"/>
            <a:ext cx="9838273" cy="3810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9C7085-AFC0-43BC-ADBA-C1A109978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89704"/>
            <a:ext cx="9594411" cy="20728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34949A-3888-4036-9D7B-39C30039B6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6204" y="0"/>
            <a:ext cx="2171888" cy="4176122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3FAA6BC-B1A8-4897-9AD8-45C6E07C07CC}"/>
              </a:ext>
            </a:extLst>
          </p:cNvPr>
          <p:cNvCxnSpPr>
            <a:cxnSpLocks/>
          </p:cNvCxnSpPr>
          <p:nvPr/>
        </p:nvCxnSpPr>
        <p:spPr>
          <a:xfrm>
            <a:off x="1240971" y="2593910"/>
            <a:ext cx="136227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C605AE5-6CC6-4D83-9A85-36B44A05D6C4}"/>
              </a:ext>
            </a:extLst>
          </p:cNvPr>
          <p:cNvSpPr txBox="1"/>
          <p:nvPr/>
        </p:nvSpPr>
        <p:spPr>
          <a:xfrm>
            <a:off x="1147665" y="2662165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3.2mm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9.2%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ECEAC70-7C84-4010-B6AD-B11F40CAB2FF}"/>
              </a:ext>
            </a:extLst>
          </p:cNvPr>
          <p:cNvSpPr txBox="1"/>
          <p:nvPr/>
        </p:nvSpPr>
        <p:spPr>
          <a:xfrm>
            <a:off x="662474" y="3198167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5773AB9-1D66-4A11-8F4D-09597E7744DB}"/>
              </a:ext>
            </a:extLst>
          </p:cNvPr>
          <p:cNvCxnSpPr>
            <a:cxnSpLocks/>
          </p:cNvCxnSpPr>
          <p:nvPr/>
        </p:nvCxnSpPr>
        <p:spPr>
          <a:xfrm>
            <a:off x="10233138" y="2575248"/>
            <a:ext cx="1219244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527E8E4-5D14-4AC6-AA5A-9A31212D5B4F}"/>
              </a:ext>
            </a:extLst>
          </p:cNvPr>
          <p:cNvSpPr txBox="1"/>
          <p:nvPr/>
        </p:nvSpPr>
        <p:spPr>
          <a:xfrm>
            <a:off x="10027326" y="258632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A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29D4684-2C13-4F50-B21A-2E15578FD89F}"/>
              </a:ext>
            </a:extLst>
          </p:cNvPr>
          <p:cNvSpPr txBox="1"/>
          <p:nvPr/>
        </p:nvSpPr>
        <p:spPr>
          <a:xfrm>
            <a:off x="11251013" y="2586327"/>
            <a:ext cx="40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A’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0762B3-12AF-4CB7-B633-C98D53684510}"/>
              </a:ext>
            </a:extLst>
          </p:cNvPr>
          <p:cNvSpPr txBox="1"/>
          <p:nvPr/>
        </p:nvSpPr>
        <p:spPr>
          <a:xfrm>
            <a:off x="1767201" y="319816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若不考虑</a:t>
            </a:r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65386CB4-0D5D-408D-B26F-40FF0B0705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825563"/>
              </p:ext>
            </p:extLst>
          </p:nvPr>
        </p:nvGraphicFramePr>
        <p:xfrm>
          <a:off x="3126988" y="3208935"/>
          <a:ext cx="455613" cy="48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4" name="AxMath" r:id="rId6" imgW="161280" imgH="171720" progId="Equation.AxMath">
                  <p:embed/>
                </p:oleObj>
              </mc:Choice>
              <mc:Fallback>
                <p:oleObj name="AxMath" r:id="rId6" imgW="161280" imgH="171720" progId="Equation.AxMath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65386CB4-0D5D-408D-B26F-40FF0B0705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26988" y="3208935"/>
                        <a:ext cx="455613" cy="48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TextBox 52">
            <a:extLst>
              <a:ext uri="{FF2B5EF4-FFF2-40B4-BE49-F238E27FC236}">
                <a16:creationId xmlns:a16="http://schemas.microsoft.com/office/drawing/2014/main" id="{DED444DC-A9F4-4C9D-8B58-322231D30E76}"/>
              </a:ext>
            </a:extLst>
          </p:cNvPr>
          <p:cNvSpPr txBox="1"/>
          <p:nvPr/>
        </p:nvSpPr>
        <p:spPr>
          <a:xfrm>
            <a:off x="3520435" y="3198167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，则压差为：</a:t>
            </a:r>
          </a:p>
        </p:txBody>
      </p:sp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9D8963BC-89D7-460B-BBAF-077924C008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450305"/>
              </p:ext>
            </p:extLst>
          </p:nvPr>
        </p:nvGraphicFramePr>
        <p:xfrm>
          <a:off x="3744719" y="3707791"/>
          <a:ext cx="3303587" cy="55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5" name="AxMath" r:id="rId8" imgW="1171440" imgH="197640" progId="Equation.AxMath">
                  <p:embed/>
                </p:oleObj>
              </mc:Choice>
              <mc:Fallback>
                <p:oleObj name="AxMath" r:id="rId8" imgW="1171440" imgH="197640" progId="Equation.AxMath">
                  <p:embed/>
                  <p:pic>
                    <p:nvPicPr>
                      <p:cNvPr id="54" name="Object 53">
                        <a:extLst>
                          <a:ext uri="{FF2B5EF4-FFF2-40B4-BE49-F238E27FC236}">
                            <a16:creationId xmlns:a16="http://schemas.microsoft.com/office/drawing/2014/main" id="{9D8963BC-89D7-460B-BBAF-077924C008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744719" y="3707791"/>
                        <a:ext cx="3303587" cy="55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E9CBC1CC-483D-43E0-9578-CD19ACDCA321}"/>
              </a:ext>
            </a:extLst>
          </p:cNvPr>
          <p:cNvSpPr txBox="1"/>
          <p:nvPr/>
        </p:nvSpPr>
        <p:spPr>
          <a:xfrm>
            <a:off x="927446" y="433554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代入可得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835FF9A1-9C7A-45B4-9335-E5DCF51F60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2652650"/>
              </p:ext>
            </p:extLst>
          </p:nvPr>
        </p:nvGraphicFramePr>
        <p:xfrm>
          <a:off x="4013265" y="4408488"/>
          <a:ext cx="2216150" cy="48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6" name="AxMath" r:id="rId10" imgW="786240" imgH="171720" progId="Equation.AxMath">
                  <p:embed/>
                </p:oleObj>
              </mc:Choice>
              <mc:Fallback>
                <p:oleObj name="AxMath" r:id="rId10" imgW="786240" imgH="171720" progId="Equation.AxMath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CAF9D428-4D56-49F9-BD93-B1E5C2EC8E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013265" y="4408488"/>
                        <a:ext cx="2216150" cy="48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DBB905D7-6BC1-4834-ADF6-AE68B88A0B62}"/>
              </a:ext>
            </a:extLst>
          </p:cNvPr>
          <p:cNvSpPr txBox="1"/>
          <p:nvPr/>
        </p:nvSpPr>
        <p:spPr>
          <a:xfrm>
            <a:off x="927446" y="524208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相对误差：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A9AE4740-C9E6-4F62-86B9-D58A685A48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9193595"/>
              </p:ext>
            </p:extLst>
          </p:nvPr>
        </p:nvGraphicFramePr>
        <p:xfrm>
          <a:off x="2691723" y="5008563"/>
          <a:ext cx="5848350" cy="1008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7" name="AxMath" r:id="rId12" imgW="2072520" imgH="357120" progId="Equation.AxMath">
                  <p:embed/>
                </p:oleObj>
              </mc:Choice>
              <mc:Fallback>
                <p:oleObj name="AxMath" r:id="rId12" imgW="2072520" imgH="357120" progId="Equation.AxMath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EB9CFCB0-370F-4AFB-9AAF-D472A63402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691723" y="5008563"/>
                        <a:ext cx="5848350" cy="1008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197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3" grpId="0"/>
      <p:bldP spid="19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349AEB-824E-43F2-B690-D8E120CD7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93" y="308671"/>
            <a:ext cx="9838273" cy="3810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9C7085-AFC0-43BC-ADBA-C1A109978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89704"/>
            <a:ext cx="9594411" cy="20728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34949A-3888-4036-9D7B-39C30039B6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6204" y="0"/>
            <a:ext cx="2171888" cy="4176122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3FAA6BC-B1A8-4897-9AD8-45C6E07C07CC}"/>
              </a:ext>
            </a:extLst>
          </p:cNvPr>
          <p:cNvCxnSpPr>
            <a:cxnSpLocks/>
          </p:cNvCxnSpPr>
          <p:nvPr/>
        </p:nvCxnSpPr>
        <p:spPr>
          <a:xfrm>
            <a:off x="1240971" y="2593910"/>
            <a:ext cx="136227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C605AE5-6CC6-4D83-9A85-36B44A05D6C4}"/>
              </a:ext>
            </a:extLst>
          </p:cNvPr>
          <p:cNvSpPr txBox="1"/>
          <p:nvPr/>
        </p:nvSpPr>
        <p:spPr>
          <a:xfrm>
            <a:off x="1147665" y="2662165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3.2mm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9.2%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ECEAC70-7C84-4010-B6AD-B11F40CAB2FF}"/>
              </a:ext>
            </a:extLst>
          </p:cNvPr>
          <p:cNvSpPr txBox="1"/>
          <p:nvPr/>
        </p:nvSpPr>
        <p:spPr>
          <a:xfrm>
            <a:off x="662474" y="3198167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(3)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5773AB9-1D66-4A11-8F4D-09597E7744DB}"/>
              </a:ext>
            </a:extLst>
          </p:cNvPr>
          <p:cNvCxnSpPr>
            <a:cxnSpLocks/>
          </p:cNvCxnSpPr>
          <p:nvPr/>
        </p:nvCxnSpPr>
        <p:spPr>
          <a:xfrm>
            <a:off x="10233138" y="2575248"/>
            <a:ext cx="1219244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527E8E4-5D14-4AC6-AA5A-9A31212D5B4F}"/>
              </a:ext>
            </a:extLst>
          </p:cNvPr>
          <p:cNvSpPr txBox="1"/>
          <p:nvPr/>
        </p:nvSpPr>
        <p:spPr>
          <a:xfrm>
            <a:off x="10027326" y="258632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A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29D4684-2C13-4F50-B21A-2E15578FD89F}"/>
              </a:ext>
            </a:extLst>
          </p:cNvPr>
          <p:cNvSpPr txBox="1"/>
          <p:nvPr/>
        </p:nvSpPr>
        <p:spPr>
          <a:xfrm>
            <a:off x="11251013" y="2586327"/>
            <a:ext cx="40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A’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0762B3-12AF-4CB7-B633-C98D53684510}"/>
              </a:ext>
            </a:extLst>
          </p:cNvPr>
          <p:cNvSpPr txBox="1"/>
          <p:nvPr/>
        </p:nvSpPr>
        <p:spPr>
          <a:xfrm>
            <a:off x="1767201" y="319816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不考虑</a:t>
            </a:r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65386CB4-0D5D-408D-B26F-40FF0B0705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3847504"/>
              </p:ext>
            </p:extLst>
          </p:nvPr>
        </p:nvGraphicFramePr>
        <p:xfrm>
          <a:off x="2875197" y="3208935"/>
          <a:ext cx="455613" cy="48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6" name="AxMath" r:id="rId6" imgW="161280" imgH="171720" progId="Equation.AxMath">
                  <p:embed/>
                </p:oleObj>
              </mc:Choice>
              <mc:Fallback>
                <p:oleObj name="AxMath" r:id="rId6" imgW="161280" imgH="171720" progId="Equation.AxMath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65386CB4-0D5D-408D-B26F-40FF0B0705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75197" y="3208935"/>
                        <a:ext cx="455613" cy="48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9D8963BC-89D7-460B-BBAF-077924C008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2348707"/>
              </p:ext>
            </p:extLst>
          </p:nvPr>
        </p:nvGraphicFramePr>
        <p:xfrm>
          <a:off x="4279900" y="3730625"/>
          <a:ext cx="2382838" cy="509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7" name="AxMath" r:id="rId8" imgW="845280" imgH="180360" progId="Equation.AxMath">
                  <p:embed/>
                </p:oleObj>
              </mc:Choice>
              <mc:Fallback>
                <p:oleObj name="AxMath" r:id="rId8" imgW="845280" imgH="180360" progId="Equation.AxMath">
                  <p:embed/>
                  <p:pic>
                    <p:nvPicPr>
                      <p:cNvPr id="54" name="Object 53">
                        <a:extLst>
                          <a:ext uri="{FF2B5EF4-FFF2-40B4-BE49-F238E27FC236}">
                            <a16:creationId xmlns:a16="http://schemas.microsoft.com/office/drawing/2014/main" id="{9D8963BC-89D7-460B-BBAF-077924C008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79900" y="3730625"/>
                        <a:ext cx="2382838" cy="509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E9CBC1CC-483D-43E0-9578-CD19ACDCA321}"/>
              </a:ext>
            </a:extLst>
          </p:cNvPr>
          <p:cNvSpPr txBox="1"/>
          <p:nvPr/>
        </p:nvSpPr>
        <p:spPr>
          <a:xfrm>
            <a:off x="927446" y="433554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代入可得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835FF9A1-9C7A-45B4-9335-E5DCF51F60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2790075"/>
              </p:ext>
            </p:extLst>
          </p:nvPr>
        </p:nvGraphicFramePr>
        <p:xfrm>
          <a:off x="4052888" y="4408488"/>
          <a:ext cx="2135187" cy="48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8" name="AxMath" r:id="rId10" imgW="757800" imgH="171720" progId="Equation.AxMath">
                  <p:embed/>
                </p:oleObj>
              </mc:Choice>
              <mc:Fallback>
                <p:oleObj name="AxMath" r:id="rId10" imgW="757800" imgH="17172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835FF9A1-9C7A-45B4-9335-E5DCF51F60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052888" y="4408488"/>
                        <a:ext cx="2135187" cy="48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DBB905D7-6BC1-4834-ADF6-AE68B88A0B62}"/>
              </a:ext>
            </a:extLst>
          </p:cNvPr>
          <p:cNvSpPr txBox="1"/>
          <p:nvPr/>
        </p:nvSpPr>
        <p:spPr>
          <a:xfrm>
            <a:off x="927446" y="524208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读数放大了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A9AE4740-C9E6-4F62-86B9-D58A685A48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7281858"/>
              </p:ext>
            </p:extLst>
          </p:nvPr>
        </p:nvGraphicFramePr>
        <p:xfrm>
          <a:off x="2603241" y="5044904"/>
          <a:ext cx="2060575" cy="94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9" name="AxMath" r:id="rId12" imgW="729720" imgH="337320" progId="Equation.AxMath">
                  <p:embed/>
                </p:oleObj>
              </mc:Choice>
              <mc:Fallback>
                <p:oleObj name="AxMath" r:id="rId12" imgW="729720" imgH="33732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A9AE4740-C9E6-4F62-86B9-D58A685A48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603241" y="5044904"/>
                        <a:ext cx="2060575" cy="949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4108FDF-E5EE-4FE7-AF2A-844C6A01A117}"/>
              </a:ext>
            </a:extLst>
          </p:cNvPr>
          <p:cNvSpPr txBox="1"/>
          <p:nvPr/>
        </p:nvSpPr>
        <p:spPr>
          <a:xfrm>
            <a:off x="3200453" y="3198166"/>
            <a:ext cx="35012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，对普通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形管压差计有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DE9B5F-32DD-4C58-BDB2-1B6F30787FDD}"/>
              </a:ext>
            </a:extLst>
          </p:cNvPr>
          <p:cNvSpPr txBox="1"/>
          <p:nvPr/>
        </p:nvSpPr>
        <p:spPr>
          <a:xfrm>
            <a:off x="4550983" y="524208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倍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5FC131-302B-4622-8904-1DE53E93FFCE}"/>
              </a:ext>
            </a:extLst>
          </p:cNvPr>
          <p:cNvSpPr txBox="1"/>
          <p:nvPr/>
        </p:nvSpPr>
        <p:spPr>
          <a:xfrm>
            <a:off x="927446" y="614862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（若考虑</a:t>
            </a:r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0F7D33C7-081A-4467-9426-C2D0CC0BAD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3077682"/>
              </p:ext>
            </p:extLst>
          </p:nvPr>
        </p:nvGraphicFramePr>
        <p:xfrm>
          <a:off x="2266631" y="6155789"/>
          <a:ext cx="455613" cy="48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" name="AxMath" r:id="rId14" imgW="161280" imgH="171720" progId="Equation.AxMath">
                  <p:embed/>
                </p:oleObj>
              </mc:Choice>
              <mc:Fallback>
                <p:oleObj name="AxMath" r:id="rId14" imgW="161280" imgH="171720" progId="Equation.AxMath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65386CB4-0D5D-408D-B26F-40FF0B0705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66631" y="6155789"/>
                        <a:ext cx="455613" cy="48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2D19A4E6-948E-4FDC-9845-8A380D60EF30}"/>
              </a:ext>
            </a:extLst>
          </p:cNvPr>
          <p:cNvSpPr txBox="1"/>
          <p:nvPr/>
        </p:nvSpPr>
        <p:spPr>
          <a:xfrm>
            <a:off x="2610822" y="61516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，则</a:t>
            </a:r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F383AEEF-6B55-49BD-A64B-2D5C9A4ED0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6670384"/>
              </p:ext>
            </p:extLst>
          </p:nvPr>
        </p:nvGraphicFramePr>
        <p:xfrm>
          <a:off x="3348571" y="6137358"/>
          <a:ext cx="2135187" cy="48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1" name="AxMath" r:id="rId15" imgW="757800" imgH="171720" progId="Equation.AxMath">
                  <p:embed/>
                </p:oleObj>
              </mc:Choice>
              <mc:Fallback>
                <p:oleObj name="AxMath" r:id="rId15" imgW="757800" imgH="17172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835FF9A1-9C7A-45B4-9335-E5DCF51F60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348571" y="6137358"/>
                        <a:ext cx="2135187" cy="48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D66E90E2-CDC4-4CE0-955B-F6C9822D24BC}"/>
              </a:ext>
            </a:extLst>
          </p:cNvPr>
          <p:cNvSpPr txBox="1"/>
          <p:nvPr/>
        </p:nvSpPr>
        <p:spPr>
          <a:xfrm>
            <a:off x="5483758" y="615578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，读数放大了</a:t>
            </a:r>
          </a:p>
        </p:txBody>
      </p:sp>
      <p:graphicFrame>
        <p:nvGraphicFramePr>
          <p:cNvPr id="32" name="Object 31">
            <a:extLst>
              <a:ext uri="{FF2B5EF4-FFF2-40B4-BE49-F238E27FC236}">
                <a16:creationId xmlns:a16="http://schemas.microsoft.com/office/drawing/2014/main" id="{E9538795-99FB-45A1-9990-DF69F040AC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4586812"/>
              </p:ext>
            </p:extLst>
          </p:nvPr>
        </p:nvGraphicFramePr>
        <p:xfrm>
          <a:off x="7386411" y="5905500"/>
          <a:ext cx="1903413" cy="94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2" name="AxMath" r:id="rId17" imgW="675360" imgH="337320" progId="Equation.AxMath">
                  <p:embed/>
                </p:oleObj>
              </mc:Choice>
              <mc:Fallback>
                <p:oleObj name="AxMath" r:id="rId17" imgW="675360" imgH="33732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A9AE4740-C9E6-4F62-86B9-D58A685A48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386411" y="5905500"/>
                        <a:ext cx="1903413" cy="949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A4F59FD1-E6B6-41FB-99B0-DE23CAFB28B4}"/>
              </a:ext>
            </a:extLst>
          </p:cNvPr>
          <p:cNvSpPr txBox="1"/>
          <p:nvPr/>
        </p:nvSpPr>
        <p:spPr>
          <a:xfrm>
            <a:off x="9289824" y="615578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倍）</a:t>
            </a:r>
          </a:p>
        </p:txBody>
      </p:sp>
    </p:spTree>
    <p:extLst>
      <p:ext uri="{BB962C8B-B14F-4D97-AF65-F5344CB8AC3E}">
        <p14:creationId xmlns:p14="http://schemas.microsoft.com/office/powerpoint/2010/main" val="392600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19" grpId="0"/>
      <p:bldP spid="21" grpId="0"/>
      <p:bldP spid="23" grpId="0"/>
      <p:bldP spid="24" grpId="0"/>
      <p:bldP spid="25" grpId="0"/>
      <p:bldP spid="29" grpId="0"/>
      <p:bldP spid="31" grpId="0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3BBD79-E1A6-43C7-B992-6CAFD65A2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518" y="345233"/>
            <a:ext cx="9502964" cy="89923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72975E33-B623-41CC-82EA-9270613D1B33}"/>
              </a:ext>
            </a:extLst>
          </p:cNvPr>
          <p:cNvSpPr txBox="1"/>
          <p:nvPr/>
        </p:nvSpPr>
        <p:spPr>
          <a:xfrm>
            <a:off x="1344518" y="133204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F71D21-FB09-4189-8FB4-5EE34EFF5E61}"/>
              </a:ext>
            </a:extLst>
          </p:cNvPr>
          <p:cNvSpPr txBox="1"/>
          <p:nvPr/>
        </p:nvSpPr>
        <p:spPr>
          <a:xfrm>
            <a:off x="2052787" y="133204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管内径：</a:t>
            </a:r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82FB8F50-2264-45C2-A214-550918CB57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6612071"/>
              </p:ext>
            </p:extLst>
          </p:nvPr>
        </p:nvGraphicFramePr>
        <p:xfrm>
          <a:off x="4229100" y="1332045"/>
          <a:ext cx="373380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20" name="AxMath" r:id="rId4" imgW="1321920" imgH="171720" progId="Equation.AxMath">
                  <p:embed/>
                </p:oleObj>
              </mc:Choice>
              <mc:Fallback>
                <p:oleObj name="AxMath" r:id="rId4" imgW="1321920" imgH="171720" progId="Equation.AxMath">
                  <p:embed/>
                  <p:pic>
                    <p:nvPicPr>
                      <p:cNvPr id="54" name="Object 53">
                        <a:extLst>
                          <a:ext uri="{FF2B5EF4-FFF2-40B4-BE49-F238E27FC236}">
                            <a16:creationId xmlns:a16="http://schemas.microsoft.com/office/drawing/2014/main" id="{9D8963BC-89D7-460B-BBAF-077924C008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29100" y="1332045"/>
                        <a:ext cx="3733800" cy="48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335DEB13-C4FE-43D9-9B4B-90FC499F78EE}"/>
              </a:ext>
            </a:extLst>
          </p:cNvPr>
          <p:cNvSpPr txBox="1"/>
          <p:nvPr/>
        </p:nvSpPr>
        <p:spPr>
          <a:xfrm>
            <a:off x="2052787" y="18146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管截面积：</a:t>
            </a:r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4E42F091-9204-42A7-ACBA-30AC187653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0463128"/>
              </p:ext>
            </p:extLst>
          </p:nvPr>
        </p:nvGraphicFramePr>
        <p:xfrm>
          <a:off x="3018631" y="2246569"/>
          <a:ext cx="6154738" cy="973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21" name="AxMath" r:id="rId6" imgW="2179080" imgH="345960" progId="Equation.AxMath">
                  <p:embed/>
                </p:oleObj>
              </mc:Choice>
              <mc:Fallback>
                <p:oleObj name="AxMath" r:id="rId6" imgW="2179080" imgH="345960" progId="Equation.AxMath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82FB8F50-2264-45C2-A214-550918CB57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018631" y="2246569"/>
                        <a:ext cx="6154738" cy="973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9BF06F0B-197F-4F7B-81EF-6F40CD7FFCB6}"/>
              </a:ext>
            </a:extLst>
          </p:cNvPr>
          <p:cNvSpPr txBox="1"/>
          <p:nvPr/>
        </p:nvSpPr>
        <p:spPr>
          <a:xfrm>
            <a:off x="2052787" y="302220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则流速：</a:t>
            </a:r>
          </a:p>
        </p:txBody>
      </p:sp>
      <p:graphicFrame>
        <p:nvGraphicFramePr>
          <p:cNvPr id="44" name="Object 43">
            <a:extLst>
              <a:ext uri="{FF2B5EF4-FFF2-40B4-BE49-F238E27FC236}">
                <a16:creationId xmlns:a16="http://schemas.microsoft.com/office/drawing/2014/main" id="{9405D879-2F4E-45F1-857E-51C717FEFC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2647523"/>
              </p:ext>
            </p:extLst>
          </p:nvPr>
        </p:nvGraphicFramePr>
        <p:xfrm>
          <a:off x="3024981" y="3479035"/>
          <a:ext cx="6142037" cy="973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22" name="AxMath" r:id="rId8" imgW="2174400" imgH="345960" progId="Equation.AxMath">
                  <p:embed/>
                </p:oleObj>
              </mc:Choice>
              <mc:Fallback>
                <p:oleObj name="AxMath" r:id="rId8" imgW="2174400" imgH="345960" progId="Equation.AxMath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4E42F091-9204-42A7-ACBA-30AC187653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24981" y="3479035"/>
                        <a:ext cx="6142037" cy="973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" name="TextBox 49">
            <a:extLst>
              <a:ext uri="{FF2B5EF4-FFF2-40B4-BE49-F238E27FC236}">
                <a16:creationId xmlns:a16="http://schemas.microsoft.com/office/drawing/2014/main" id="{F5FCB55C-950B-4E19-A41D-3F4F77A44C39}"/>
              </a:ext>
            </a:extLst>
          </p:cNvPr>
          <p:cNvSpPr txBox="1"/>
          <p:nvPr/>
        </p:nvSpPr>
        <p:spPr>
          <a:xfrm>
            <a:off x="2059138" y="432268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质量流量：</a:t>
            </a:r>
          </a:p>
        </p:txBody>
      </p:sp>
      <p:graphicFrame>
        <p:nvGraphicFramePr>
          <p:cNvPr id="51" name="Object 50">
            <a:extLst>
              <a:ext uri="{FF2B5EF4-FFF2-40B4-BE49-F238E27FC236}">
                <a16:creationId xmlns:a16="http://schemas.microsoft.com/office/drawing/2014/main" id="{D257B5C7-C1BA-4D54-B773-ED19F05234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0194349"/>
              </p:ext>
            </p:extLst>
          </p:nvPr>
        </p:nvGraphicFramePr>
        <p:xfrm>
          <a:off x="3184525" y="4784345"/>
          <a:ext cx="5837238" cy="481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23" name="AxMath" r:id="rId10" imgW="2066400" imgH="171720" progId="Equation.AxMath">
                  <p:embed/>
                </p:oleObj>
              </mc:Choice>
              <mc:Fallback>
                <p:oleObj name="AxMath" r:id="rId10" imgW="2066400" imgH="171720" progId="Equation.AxMath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9405D879-2F4E-45F1-857E-51C717FEFC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184525" y="4784345"/>
                        <a:ext cx="5837238" cy="481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TextBox 52">
            <a:extLst>
              <a:ext uri="{FF2B5EF4-FFF2-40B4-BE49-F238E27FC236}">
                <a16:creationId xmlns:a16="http://schemas.microsoft.com/office/drawing/2014/main" id="{A804BE07-0BD3-4F6B-B786-7F313840BC7B}"/>
              </a:ext>
            </a:extLst>
          </p:cNvPr>
          <p:cNvSpPr txBox="1"/>
          <p:nvPr/>
        </p:nvSpPr>
        <p:spPr>
          <a:xfrm>
            <a:off x="2051994" y="520989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质量流速：</a:t>
            </a:r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8B21B752-5645-44B8-8825-BD33ACCF1A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2321289"/>
              </p:ext>
            </p:extLst>
          </p:nvPr>
        </p:nvGraphicFramePr>
        <p:xfrm>
          <a:off x="2905124" y="5692424"/>
          <a:ext cx="6381750" cy="97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24" name="AxMath" r:id="rId12" imgW="2259360" imgH="345960" progId="Equation.AxMath">
                  <p:embed/>
                </p:oleObj>
              </mc:Choice>
              <mc:Fallback>
                <p:oleObj name="AxMath" r:id="rId12" imgW="2259360" imgH="345960" progId="Equation.AxMath">
                  <p:embed/>
                  <p:pic>
                    <p:nvPicPr>
                      <p:cNvPr id="51" name="Object 50">
                        <a:extLst>
                          <a:ext uri="{FF2B5EF4-FFF2-40B4-BE49-F238E27FC236}">
                            <a16:creationId xmlns:a16="http://schemas.microsoft.com/office/drawing/2014/main" id="{D257B5C7-C1BA-4D54-B773-ED19F05234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905124" y="5692424"/>
                        <a:ext cx="6381750" cy="971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6081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8" grpId="0"/>
      <p:bldP spid="43" grpId="0"/>
      <p:bldP spid="50" grpId="0"/>
      <p:bldP spid="5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73F86E-31BA-4478-B033-DD7965668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96" y="296904"/>
            <a:ext cx="6157494" cy="9830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5EC401-3556-4039-88C0-EE02DCCA6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996" y="1279969"/>
            <a:ext cx="3299746" cy="6096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04DA24-0B23-40F1-A13A-7BCE19E174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2952" y="296904"/>
            <a:ext cx="4519052" cy="218713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1E320BC-8D84-45E5-93F1-D3EFD9E0D9B9}"/>
              </a:ext>
            </a:extLst>
          </p:cNvPr>
          <p:cNvSpPr txBox="1"/>
          <p:nvPr/>
        </p:nvSpPr>
        <p:spPr>
          <a:xfrm>
            <a:off x="469996" y="203220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77F9DE-B1D6-42A2-8399-DCFA3DF39EB2}"/>
              </a:ext>
            </a:extLst>
          </p:cNvPr>
          <p:cNvSpPr txBox="1"/>
          <p:nvPr/>
        </p:nvSpPr>
        <p:spPr>
          <a:xfrm>
            <a:off x="1104206" y="203220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连：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643EC26D-D0CD-4ECA-B72B-02BABE03B2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9424811"/>
              </p:ext>
            </p:extLst>
          </p:nvPr>
        </p:nvGraphicFramePr>
        <p:xfrm>
          <a:off x="1728189" y="1889622"/>
          <a:ext cx="3991676" cy="8236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67" name="AxMath" r:id="rId6" imgW="1753920" imgH="362880" progId="Equation.AxMath">
                  <p:embed/>
                </p:oleObj>
              </mc:Choice>
              <mc:Fallback>
                <p:oleObj name="AxMath" r:id="rId6" imgW="1753920" imgH="362880" progId="Equation.AxMath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4E42F091-9204-42A7-ACBA-30AC187653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28189" y="1889622"/>
                        <a:ext cx="3991676" cy="8236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FFB264A2-F8BB-4552-904D-2BF3242E3347}"/>
              </a:ext>
            </a:extLst>
          </p:cNvPr>
          <p:cNvSpPr txBox="1"/>
          <p:nvPr/>
        </p:nvSpPr>
        <p:spPr>
          <a:xfrm>
            <a:off x="1104205" y="2988087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x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4B172270-3336-4FB2-87FF-7E269FF66A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7845926"/>
              </p:ext>
            </p:extLst>
          </p:nvPr>
        </p:nvGraphicFramePr>
        <p:xfrm>
          <a:off x="1633181" y="2787119"/>
          <a:ext cx="8570913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68" name="AxMath" r:id="rId8" imgW="3767760" imgH="380520" progId="Equation.AxMath">
                  <p:embed/>
                </p:oleObj>
              </mc:Choice>
              <mc:Fallback>
                <p:oleObj name="AxMath" r:id="rId8" imgW="3767760" imgH="38052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643EC26D-D0CD-4ECA-B72B-02BABE03B2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33181" y="2787119"/>
                        <a:ext cx="8570913" cy="86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0E4D7EF7-2DC5-455E-A8F3-FBE72160868C}"/>
              </a:ext>
            </a:extLst>
          </p:cNvPr>
          <p:cNvSpPr txBox="1"/>
          <p:nvPr/>
        </p:nvSpPr>
        <p:spPr>
          <a:xfrm>
            <a:off x="1104205" y="3989599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y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3350E890-3C0C-4B1E-85C0-B83DAF195F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2395929"/>
              </p:ext>
            </p:extLst>
          </p:nvPr>
        </p:nvGraphicFramePr>
        <p:xfrm>
          <a:off x="1601788" y="3789363"/>
          <a:ext cx="86360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69" name="AxMath" r:id="rId10" imgW="3795840" imgH="380520" progId="Equation.AxMath">
                  <p:embed/>
                </p:oleObj>
              </mc:Choice>
              <mc:Fallback>
                <p:oleObj name="AxMath" r:id="rId10" imgW="3795840" imgH="380520" progId="Equation.AxMath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4B172270-3336-4FB2-87FF-7E269FF66A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601788" y="3789363"/>
                        <a:ext cx="8636000" cy="86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0BD7BF27-7901-4411-BA84-DA2B4A0AA508}"/>
              </a:ext>
            </a:extLst>
          </p:cNvPr>
          <p:cNvSpPr txBox="1"/>
          <p:nvPr/>
        </p:nvSpPr>
        <p:spPr>
          <a:xfrm>
            <a:off x="1104205" y="5002211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z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9A9C848D-487F-43DB-BAE6-76D55D5CEE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9925110"/>
              </p:ext>
            </p:extLst>
          </p:nvPr>
        </p:nvGraphicFramePr>
        <p:xfrm>
          <a:off x="1668463" y="4802188"/>
          <a:ext cx="850265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0" name="AxMath" r:id="rId12" imgW="3737160" imgH="380520" progId="Equation.AxMath">
                  <p:embed/>
                </p:oleObj>
              </mc:Choice>
              <mc:Fallback>
                <p:oleObj name="AxMath" r:id="rId12" imgW="3737160" imgH="380520" progId="Equation.AxMath">
                  <p:embed/>
                  <p:pic>
                    <p:nvPicPr>
                      <p:cNvPr id="26" name="Object 25">
                        <a:extLst>
                          <a:ext uri="{FF2B5EF4-FFF2-40B4-BE49-F238E27FC236}">
                            <a16:creationId xmlns:a16="http://schemas.microsoft.com/office/drawing/2014/main" id="{3350E890-3C0C-4B1E-85C0-B83DAF195F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668463" y="4802188"/>
                        <a:ext cx="8502650" cy="86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B587DA03-5B79-4717-89C2-BC602A2447F2}"/>
              </a:ext>
            </a:extLst>
          </p:cNvPr>
          <p:cNvSpPr txBox="1"/>
          <p:nvPr/>
        </p:nvSpPr>
        <p:spPr>
          <a:xfrm>
            <a:off x="10372184" y="227799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稳定：</a:t>
            </a:r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7D89C178-FB87-4FCD-AD30-F5D1C3F557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4405213"/>
              </p:ext>
            </p:extLst>
          </p:nvPr>
        </p:nvGraphicFramePr>
        <p:xfrm>
          <a:off x="11226806" y="2128616"/>
          <a:ext cx="920750" cy="760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1" name="AxMath" r:id="rId14" imgW="404280" imgH="337320" progId="Equation.AxMath">
                  <p:embed/>
                </p:oleObj>
              </mc:Choice>
              <mc:Fallback>
                <p:oleObj name="AxMath" r:id="rId14" imgW="404280" imgH="33732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643EC26D-D0CD-4ECA-B72B-02BABE03B2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1226806" y="2128616"/>
                        <a:ext cx="920750" cy="760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DF29A46C-B221-44C9-B781-17D7D6360B93}"/>
              </a:ext>
            </a:extLst>
          </p:cNvPr>
          <p:cNvSpPr txBox="1"/>
          <p:nvPr/>
        </p:nvSpPr>
        <p:spPr>
          <a:xfrm>
            <a:off x="10372184" y="290448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一维：</a:t>
            </a:r>
          </a:p>
        </p:txBody>
      </p:sp>
      <p:graphicFrame>
        <p:nvGraphicFramePr>
          <p:cNvPr id="32" name="Object 31">
            <a:extLst>
              <a:ext uri="{FF2B5EF4-FFF2-40B4-BE49-F238E27FC236}">
                <a16:creationId xmlns:a16="http://schemas.microsoft.com/office/drawing/2014/main" id="{B663D75F-4913-4C42-B52C-C7A9C045C9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245742"/>
              </p:ext>
            </p:extLst>
          </p:nvPr>
        </p:nvGraphicFramePr>
        <p:xfrm>
          <a:off x="10650976" y="3381596"/>
          <a:ext cx="1354138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2" name="AxMath" r:id="rId16" imgW="595080" imgH="180360" progId="Equation.AxMath">
                  <p:embed/>
                </p:oleObj>
              </mc:Choice>
              <mc:Fallback>
                <p:oleObj name="AxMath" r:id="rId16" imgW="595080" imgH="180360" progId="Equation.AxMath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7D89C178-FB87-4FCD-AD30-F5D1C3F557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650976" y="3381596"/>
                        <a:ext cx="1354138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B0A1AF-32EA-456B-AFF3-F74D3A5DFF4D}"/>
              </a:ext>
            </a:extLst>
          </p:cNvPr>
          <p:cNvCxnSpPr/>
          <p:nvPr/>
        </p:nvCxnSpPr>
        <p:spPr>
          <a:xfrm>
            <a:off x="1669062" y="1939033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8F36BAA-366E-47ED-9E73-789B9DB6AD9A}"/>
              </a:ext>
            </a:extLst>
          </p:cNvPr>
          <p:cNvCxnSpPr/>
          <p:nvPr/>
        </p:nvCxnSpPr>
        <p:spPr>
          <a:xfrm>
            <a:off x="1865372" y="2853343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8C5A7AF-53C2-4601-AD82-4ECCD60AAE37}"/>
              </a:ext>
            </a:extLst>
          </p:cNvPr>
          <p:cNvCxnSpPr/>
          <p:nvPr/>
        </p:nvCxnSpPr>
        <p:spPr>
          <a:xfrm>
            <a:off x="1795869" y="3861389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EAB7283-918F-4955-9A5C-3172B7641323}"/>
              </a:ext>
            </a:extLst>
          </p:cNvPr>
          <p:cNvCxnSpPr/>
          <p:nvPr/>
        </p:nvCxnSpPr>
        <p:spPr>
          <a:xfrm>
            <a:off x="1868224" y="4909043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CB69E32-8F4D-45D3-A2FB-A94ADFC64355}"/>
              </a:ext>
            </a:extLst>
          </p:cNvPr>
          <p:cNvCxnSpPr>
            <a:cxnSpLocks/>
          </p:cNvCxnSpPr>
          <p:nvPr/>
        </p:nvCxnSpPr>
        <p:spPr>
          <a:xfrm>
            <a:off x="2539571" y="2157436"/>
            <a:ext cx="288030" cy="2880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B7A9ECE-C0B8-41C8-88D8-0A46984BC3A7}"/>
              </a:ext>
            </a:extLst>
          </p:cNvPr>
          <p:cNvCxnSpPr/>
          <p:nvPr/>
        </p:nvCxnSpPr>
        <p:spPr>
          <a:xfrm>
            <a:off x="3662688" y="1953991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5783F82-38ED-43A4-B6F5-B60BC4540CDF}"/>
              </a:ext>
            </a:extLst>
          </p:cNvPr>
          <p:cNvCxnSpPr/>
          <p:nvPr/>
        </p:nvCxnSpPr>
        <p:spPr>
          <a:xfrm>
            <a:off x="4457212" y="1953991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31EC43D-F516-44E1-B11B-2937DE5205DA}"/>
              </a:ext>
            </a:extLst>
          </p:cNvPr>
          <p:cNvCxnSpPr/>
          <p:nvPr/>
        </p:nvCxnSpPr>
        <p:spPr>
          <a:xfrm>
            <a:off x="3883280" y="2862506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F4BC1995-820B-443C-9309-FC287F5FD345}"/>
              </a:ext>
            </a:extLst>
          </p:cNvPr>
          <p:cNvCxnSpPr/>
          <p:nvPr/>
        </p:nvCxnSpPr>
        <p:spPr>
          <a:xfrm>
            <a:off x="5025779" y="2871297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28D9DAB-D29D-416E-8157-580F90603BCB}"/>
              </a:ext>
            </a:extLst>
          </p:cNvPr>
          <p:cNvCxnSpPr/>
          <p:nvPr/>
        </p:nvCxnSpPr>
        <p:spPr>
          <a:xfrm>
            <a:off x="3973739" y="3854651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0F291BF-9168-4987-A5A7-ECBE1C50742A}"/>
              </a:ext>
            </a:extLst>
          </p:cNvPr>
          <p:cNvCxnSpPr/>
          <p:nvPr/>
        </p:nvCxnSpPr>
        <p:spPr>
          <a:xfrm>
            <a:off x="5025779" y="3861389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AF1B1FB-28A4-4E43-9893-CC7FCFC195E4}"/>
              </a:ext>
            </a:extLst>
          </p:cNvPr>
          <p:cNvCxnSpPr/>
          <p:nvPr/>
        </p:nvCxnSpPr>
        <p:spPr>
          <a:xfrm>
            <a:off x="3934395" y="4909043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3F5F7D8-FD10-44BF-A54B-E6A1F160A10B}"/>
              </a:ext>
            </a:extLst>
          </p:cNvPr>
          <p:cNvCxnSpPr/>
          <p:nvPr/>
        </p:nvCxnSpPr>
        <p:spPr>
          <a:xfrm>
            <a:off x="5043348" y="4908605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6A37DAA-CF2E-4E25-9C91-A8D118E6147B}"/>
              </a:ext>
            </a:extLst>
          </p:cNvPr>
          <p:cNvCxnSpPr/>
          <p:nvPr/>
        </p:nvCxnSpPr>
        <p:spPr>
          <a:xfrm>
            <a:off x="2884370" y="3879968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D6A3ADE-1425-4247-832D-2C9B9458C1A2}"/>
              </a:ext>
            </a:extLst>
          </p:cNvPr>
          <p:cNvCxnSpPr/>
          <p:nvPr/>
        </p:nvCxnSpPr>
        <p:spPr>
          <a:xfrm>
            <a:off x="8497229" y="3879968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5C01D6A-CCF2-418C-AA4B-AA86DD5EB158}"/>
              </a:ext>
            </a:extLst>
          </p:cNvPr>
          <p:cNvCxnSpPr/>
          <p:nvPr/>
        </p:nvCxnSpPr>
        <p:spPr>
          <a:xfrm>
            <a:off x="7600438" y="3896431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634FE27-7B51-4E8E-A57A-0973C6F46820}"/>
              </a:ext>
            </a:extLst>
          </p:cNvPr>
          <p:cNvCxnSpPr/>
          <p:nvPr/>
        </p:nvCxnSpPr>
        <p:spPr>
          <a:xfrm>
            <a:off x="9409871" y="3875602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F0CC180-7D14-4FB7-AA22-586D6CEB547B}"/>
              </a:ext>
            </a:extLst>
          </p:cNvPr>
          <p:cNvCxnSpPr/>
          <p:nvPr/>
        </p:nvCxnSpPr>
        <p:spPr>
          <a:xfrm>
            <a:off x="7570472" y="4908605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E5E6691-64FC-497F-8592-94207E9050DA}"/>
              </a:ext>
            </a:extLst>
          </p:cNvPr>
          <p:cNvCxnSpPr/>
          <p:nvPr/>
        </p:nvCxnSpPr>
        <p:spPr>
          <a:xfrm>
            <a:off x="8458730" y="4917457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9791A6D-6769-4F75-A878-BCD4572F24EE}"/>
              </a:ext>
            </a:extLst>
          </p:cNvPr>
          <p:cNvCxnSpPr/>
          <p:nvPr/>
        </p:nvCxnSpPr>
        <p:spPr>
          <a:xfrm>
            <a:off x="9398797" y="4907729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7545E17-9963-4FF1-AE12-E018868C125B}"/>
              </a:ext>
            </a:extLst>
          </p:cNvPr>
          <p:cNvCxnSpPr/>
          <p:nvPr/>
        </p:nvCxnSpPr>
        <p:spPr>
          <a:xfrm>
            <a:off x="2825442" y="4907729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A82C7C71-D430-4EBF-A658-BB41D1B80A36}"/>
              </a:ext>
            </a:extLst>
          </p:cNvPr>
          <p:cNvSpPr txBox="1"/>
          <p:nvPr/>
        </p:nvSpPr>
        <p:spPr>
          <a:xfrm>
            <a:off x="1068373" y="590629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由此：</a:t>
            </a:r>
          </a:p>
        </p:txBody>
      </p:sp>
      <p:graphicFrame>
        <p:nvGraphicFramePr>
          <p:cNvPr id="66" name="Object 65">
            <a:extLst>
              <a:ext uri="{FF2B5EF4-FFF2-40B4-BE49-F238E27FC236}">
                <a16:creationId xmlns:a16="http://schemas.microsoft.com/office/drawing/2014/main" id="{1561E161-B8A0-4A59-82D7-5DB6741BCC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8500888"/>
              </p:ext>
            </p:extLst>
          </p:nvPr>
        </p:nvGraphicFramePr>
        <p:xfrm>
          <a:off x="1979178" y="5818188"/>
          <a:ext cx="1068387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3" name="AxMath" r:id="rId18" imgW="470160" imgH="345960" progId="Equation.AxMath">
                  <p:embed/>
                </p:oleObj>
              </mc:Choice>
              <mc:Fallback>
                <p:oleObj name="AxMath" r:id="rId18" imgW="470160" imgH="345960" progId="Equation.AxMath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7D89C178-FB87-4FCD-AD30-F5D1C3F557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979178" y="5818188"/>
                        <a:ext cx="1068387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7" name="TextBox 66">
            <a:extLst>
              <a:ext uri="{FF2B5EF4-FFF2-40B4-BE49-F238E27FC236}">
                <a16:creationId xmlns:a16="http://schemas.microsoft.com/office/drawing/2014/main" id="{C8FC5DFD-F4E0-4A32-A9EC-19AE9B8CF618}"/>
              </a:ext>
            </a:extLst>
          </p:cNvPr>
          <p:cNvSpPr txBox="1"/>
          <p:nvPr/>
        </p:nvSpPr>
        <p:spPr>
          <a:xfrm>
            <a:off x="10372184" y="386138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无限大：</a:t>
            </a:r>
          </a:p>
        </p:txBody>
      </p:sp>
      <p:graphicFrame>
        <p:nvGraphicFramePr>
          <p:cNvPr id="68" name="Object 67">
            <a:extLst>
              <a:ext uri="{FF2B5EF4-FFF2-40B4-BE49-F238E27FC236}">
                <a16:creationId xmlns:a16="http://schemas.microsoft.com/office/drawing/2014/main" id="{18A212E5-FB6C-4D17-A549-658FE13E43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0122353"/>
              </p:ext>
            </p:extLst>
          </p:nvPr>
        </p:nvGraphicFramePr>
        <p:xfrm>
          <a:off x="10774363" y="4283738"/>
          <a:ext cx="1068387" cy="784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4" name="AxMath" r:id="rId20" imgW="470160" imgH="345960" progId="Equation.AxMath">
                  <p:embed/>
                </p:oleObj>
              </mc:Choice>
              <mc:Fallback>
                <p:oleObj name="AxMath" r:id="rId20" imgW="470160" imgH="345960" progId="Equation.AxMath">
                  <p:embed/>
                  <p:pic>
                    <p:nvPicPr>
                      <p:cNvPr id="32" name="Object 31">
                        <a:extLst>
                          <a:ext uri="{FF2B5EF4-FFF2-40B4-BE49-F238E27FC236}">
                            <a16:creationId xmlns:a16="http://schemas.microsoft.com/office/drawing/2014/main" id="{B663D75F-4913-4C42-B52C-C7A9C045C9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0774363" y="4283738"/>
                        <a:ext cx="1068387" cy="784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E849DDB-00C7-4BA8-9183-41902270AC2A}"/>
              </a:ext>
            </a:extLst>
          </p:cNvPr>
          <p:cNvCxnSpPr/>
          <p:nvPr/>
        </p:nvCxnSpPr>
        <p:spPr>
          <a:xfrm>
            <a:off x="7546476" y="2866074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579C2C52-B0DB-4541-989D-B55C5C4D1292}"/>
              </a:ext>
            </a:extLst>
          </p:cNvPr>
          <p:cNvCxnSpPr/>
          <p:nvPr/>
        </p:nvCxnSpPr>
        <p:spPr>
          <a:xfrm>
            <a:off x="9414785" y="2869274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A0F8758-17CF-4122-AD05-177A6C495F08}"/>
              </a:ext>
            </a:extLst>
          </p:cNvPr>
          <p:cNvCxnSpPr/>
          <p:nvPr/>
        </p:nvCxnSpPr>
        <p:spPr>
          <a:xfrm>
            <a:off x="2829082" y="2867155"/>
            <a:ext cx="648000" cy="648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2" name="Object 71">
            <a:extLst>
              <a:ext uri="{FF2B5EF4-FFF2-40B4-BE49-F238E27FC236}">
                <a16:creationId xmlns:a16="http://schemas.microsoft.com/office/drawing/2014/main" id="{B5E197DD-04E8-4A4D-B883-9B52AADF8C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4738323"/>
              </p:ext>
            </p:extLst>
          </p:nvPr>
        </p:nvGraphicFramePr>
        <p:xfrm>
          <a:off x="3724027" y="5800684"/>
          <a:ext cx="2111375" cy="760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5" name="AxMath" r:id="rId22" imgW="928080" imgH="337320" progId="Equation.AxMath">
                  <p:embed/>
                </p:oleObj>
              </mc:Choice>
              <mc:Fallback>
                <p:oleObj name="AxMath" r:id="rId22" imgW="928080" imgH="337320" progId="Equation.AxMath">
                  <p:embed/>
                  <p:pic>
                    <p:nvPicPr>
                      <p:cNvPr id="66" name="Object 65">
                        <a:extLst>
                          <a:ext uri="{FF2B5EF4-FFF2-40B4-BE49-F238E27FC236}">
                            <a16:creationId xmlns:a16="http://schemas.microsoft.com/office/drawing/2014/main" id="{1561E161-B8A0-4A59-82D7-5DB6741BCC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724027" y="5800684"/>
                        <a:ext cx="2111375" cy="760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3" name="TextBox 72">
            <a:extLst>
              <a:ext uri="{FF2B5EF4-FFF2-40B4-BE49-F238E27FC236}">
                <a16:creationId xmlns:a16="http://schemas.microsoft.com/office/drawing/2014/main" id="{D3FBA97B-EBF3-494B-BCBB-0A9CC50C9F61}"/>
              </a:ext>
            </a:extLst>
          </p:cNvPr>
          <p:cNvSpPr txBox="1"/>
          <p:nvPr/>
        </p:nvSpPr>
        <p:spPr>
          <a:xfrm>
            <a:off x="6262943" y="590629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故：</a:t>
            </a:r>
          </a:p>
        </p:txBody>
      </p:sp>
      <p:graphicFrame>
        <p:nvGraphicFramePr>
          <p:cNvPr id="74" name="Object 73">
            <a:extLst>
              <a:ext uri="{FF2B5EF4-FFF2-40B4-BE49-F238E27FC236}">
                <a16:creationId xmlns:a16="http://schemas.microsoft.com/office/drawing/2014/main" id="{61CA7DD1-25D1-493E-A017-C93E1D223E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6822603"/>
              </p:ext>
            </p:extLst>
          </p:nvPr>
        </p:nvGraphicFramePr>
        <p:xfrm>
          <a:off x="6956889" y="5933128"/>
          <a:ext cx="246063" cy="407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6" name="AxMath" r:id="rId24" imgW="108720" imgH="180360" progId="Equation.AxMath">
                  <p:embed/>
                </p:oleObj>
              </mc:Choice>
              <mc:Fallback>
                <p:oleObj name="AxMath" r:id="rId24" imgW="108720" imgH="180360" progId="Equation.AxMath">
                  <p:embed/>
                  <p:pic>
                    <p:nvPicPr>
                      <p:cNvPr id="66" name="Object 65">
                        <a:extLst>
                          <a:ext uri="{FF2B5EF4-FFF2-40B4-BE49-F238E27FC236}">
                            <a16:creationId xmlns:a16="http://schemas.microsoft.com/office/drawing/2014/main" id="{1561E161-B8A0-4A59-82D7-5DB6741BCC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956889" y="5933128"/>
                        <a:ext cx="246063" cy="407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5" name="TextBox 74">
            <a:extLst>
              <a:ext uri="{FF2B5EF4-FFF2-40B4-BE49-F238E27FC236}">
                <a16:creationId xmlns:a16="http://schemas.microsoft.com/office/drawing/2014/main" id="{0F792A34-CE28-4147-AFC0-A0A9BBFC930C}"/>
              </a:ext>
            </a:extLst>
          </p:cNvPr>
          <p:cNvSpPr txBox="1"/>
          <p:nvPr/>
        </p:nvSpPr>
        <p:spPr>
          <a:xfrm>
            <a:off x="7200328" y="587945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仅和</a:t>
            </a:r>
          </a:p>
        </p:txBody>
      </p:sp>
      <p:graphicFrame>
        <p:nvGraphicFramePr>
          <p:cNvPr id="76" name="Object 75">
            <a:extLst>
              <a:ext uri="{FF2B5EF4-FFF2-40B4-BE49-F238E27FC236}">
                <a16:creationId xmlns:a16="http://schemas.microsoft.com/office/drawing/2014/main" id="{AE80C365-4216-4BE6-AE2E-F2C92103E9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7317771"/>
              </p:ext>
            </p:extLst>
          </p:nvPr>
        </p:nvGraphicFramePr>
        <p:xfrm>
          <a:off x="8000547" y="5917322"/>
          <a:ext cx="192087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7" name="AxMath" r:id="rId26" imgW="84600" imgH="171720" progId="Equation.AxMath">
                  <p:embed/>
                </p:oleObj>
              </mc:Choice>
              <mc:Fallback>
                <p:oleObj name="AxMath" r:id="rId26" imgW="84600" imgH="171720" progId="Equation.AxMath">
                  <p:embed/>
                  <p:pic>
                    <p:nvPicPr>
                      <p:cNvPr id="74" name="Object 73">
                        <a:extLst>
                          <a:ext uri="{FF2B5EF4-FFF2-40B4-BE49-F238E27FC236}">
                            <a16:creationId xmlns:a16="http://schemas.microsoft.com/office/drawing/2014/main" id="{61CA7DD1-25D1-493E-A017-C93E1D223E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8000547" y="5917322"/>
                        <a:ext cx="192087" cy="38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7" name="TextBox 76">
            <a:extLst>
              <a:ext uri="{FF2B5EF4-FFF2-40B4-BE49-F238E27FC236}">
                <a16:creationId xmlns:a16="http://schemas.microsoft.com/office/drawing/2014/main" id="{8AFEE3B7-06CB-4540-B3B0-ACD2BC7A218E}"/>
              </a:ext>
            </a:extLst>
          </p:cNvPr>
          <p:cNvSpPr txBox="1"/>
          <p:nvPr/>
        </p:nvSpPr>
        <p:spPr>
          <a:xfrm>
            <a:off x="8137713" y="587945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有关，</a:t>
            </a:r>
          </a:p>
        </p:txBody>
      </p:sp>
      <p:graphicFrame>
        <p:nvGraphicFramePr>
          <p:cNvPr id="78" name="Object 77">
            <a:extLst>
              <a:ext uri="{FF2B5EF4-FFF2-40B4-BE49-F238E27FC236}">
                <a16:creationId xmlns:a16="http://schemas.microsoft.com/office/drawing/2014/main" id="{2EDC4156-3946-4024-B12C-EFB0CCBB5D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1162396"/>
              </p:ext>
            </p:extLst>
          </p:nvPr>
        </p:nvGraphicFramePr>
        <p:xfrm>
          <a:off x="9036050" y="5946775"/>
          <a:ext cx="249238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8" name="AxMath" r:id="rId28" imgW="109440" imgH="171720" progId="Equation.AxMath">
                  <p:embed/>
                </p:oleObj>
              </mc:Choice>
              <mc:Fallback>
                <p:oleObj name="AxMath" r:id="rId28" imgW="109440" imgH="171720" progId="Equation.AxMath">
                  <p:embed/>
                  <p:pic>
                    <p:nvPicPr>
                      <p:cNvPr id="74" name="Object 73">
                        <a:extLst>
                          <a:ext uri="{FF2B5EF4-FFF2-40B4-BE49-F238E27FC236}">
                            <a16:creationId xmlns:a16="http://schemas.microsoft.com/office/drawing/2014/main" id="{61CA7DD1-25D1-493E-A017-C93E1D223E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9036050" y="5946775"/>
                        <a:ext cx="249238" cy="38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9" name="TextBox 78">
            <a:extLst>
              <a:ext uri="{FF2B5EF4-FFF2-40B4-BE49-F238E27FC236}">
                <a16:creationId xmlns:a16="http://schemas.microsoft.com/office/drawing/2014/main" id="{3C8391BD-183F-46A5-B9F0-B1A028CB460D}"/>
              </a:ext>
            </a:extLst>
          </p:cNvPr>
          <p:cNvSpPr txBox="1"/>
          <p:nvPr/>
        </p:nvSpPr>
        <p:spPr>
          <a:xfrm>
            <a:off x="9206661" y="587246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仅和</a:t>
            </a:r>
          </a:p>
        </p:txBody>
      </p:sp>
      <p:graphicFrame>
        <p:nvGraphicFramePr>
          <p:cNvPr id="80" name="Object 79">
            <a:extLst>
              <a:ext uri="{FF2B5EF4-FFF2-40B4-BE49-F238E27FC236}">
                <a16:creationId xmlns:a16="http://schemas.microsoft.com/office/drawing/2014/main" id="{34015476-D691-4F73-A69C-9817CC9A96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3115136"/>
              </p:ext>
            </p:extLst>
          </p:nvPr>
        </p:nvGraphicFramePr>
        <p:xfrm>
          <a:off x="10013950" y="5910263"/>
          <a:ext cx="177800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9" name="AxMath" r:id="rId30" imgW="77760" imgH="171720" progId="Equation.AxMath">
                  <p:embed/>
                </p:oleObj>
              </mc:Choice>
              <mc:Fallback>
                <p:oleObj name="AxMath" r:id="rId30" imgW="77760" imgH="171720" progId="Equation.AxMath">
                  <p:embed/>
                  <p:pic>
                    <p:nvPicPr>
                      <p:cNvPr id="76" name="Object 75">
                        <a:extLst>
                          <a:ext uri="{FF2B5EF4-FFF2-40B4-BE49-F238E27FC236}">
                            <a16:creationId xmlns:a16="http://schemas.microsoft.com/office/drawing/2014/main" id="{AE80C365-4216-4BE6-AE2E-F2C92103E9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10013950" y="5910263"/>
                        <a:ext cx="177800" cy="38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" name="TextBox 80">
            <a:extLst>
              <a:ext uri="{FF2B5EF4-FFF2-40B4-BE49-F238E27FC236}">
                <a16:creationId xmlns:a16="http://schemas.microsoft.com/office/drawing/2014/main" id="{39C3CD9D-3B30-495E-8D07-AA728EBCE6B9}"/>
              </a:ext>
            </a:extLst>
          </p:cNvPr>
          <p:cNvSpPr txBox="1"/>
          <p:nvPr/>
        </p:nvSpPr>
        <p:spPr>
          <a:xfrm>
            <a:off x="10144046" y="587246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有关</a:t>
            </a:r>
          </a:p>
        </p:txBody>
      </p:sp>
    </p:spTree>
    <p:extLst>
      <p:ext uri="{BB962C8B-B14F-4D97-AF65-F5344CB8AC3E}">
        <p14:creationId xmlns:p14="http://schemas.microsoft.com/office/powerpoint/2010/main" val="12181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  <p:bldP spid="25" grpId="0"/>
      <p:bldP spid="27" grpId="0"/>
      <p:bldP spid="29" grpId="0"/>
      <p:bldP spid="31" grpId="0"/>
      <p:bldP spid="65" grpId="0"/>
      <p:bldP spid="67" grpId="0"/>
      <p:bldP spid="73" grpId="0"/>
      <p:bldP spid="75" grpId="0"/>
      <p:bldP spid="77" grpId="0"/>
      <p:bldP spid="79" grpId="0"/>
      <p:bldP spid="8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73F86E-31BA-4478-B033-DD7965668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96" y="296904"/>
            <a:ext cx="6157494" cy="9830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5EC401-3556-4039-88C0-EE02DCCA6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996" y="1279969"/>
            <a:ext cx="3299746" cy="6096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04DA24-0B23-40F1-A13A-7BCE19E174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2952" y="296904"/>
            <a:ext cx="4519052" cy="218713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1E320BC-8D84-45E5-93F1-D3EFD9E0D9B9}"/>
              </a:ext>
            </a:extLst>
          </p:cNvPr>
          <p:cNvSpPr txBox="1"/>
          <p:nvPr/>
        </p:nvSpPr>
        <p:spPr>
          <a:xfrm>
            <a:off x="469996" y="203220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77F9DE-B1D6-42A2-8399-DCFA3DF39EB2}"/>
              </a:ext>
            </a:extLst>
          </p:cNvPr>
          <p:cNvSpPr txBox="1"/>
          <p:nvPr/>
        </p:nvSpPr>
        <p:spPr>
          <a:xfrm>
            <a:off x="1104206" y="203220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643EC26D-D0CD-4ECA-B72B-02BABE03B2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9670105"/>
              </p:ext>
            </p:extLst>
          </p:nvPr>
        </p:nvGraphicFramePr>
        <p:xfrm>
          <a:off x="1848189" y="1889622"/>
          <a:ext cx="1592263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5" name="AxMath" r:id="rId6" imgW="699480" imgH="354960" progId="Equation.AxMath">
                  <p:embed/>
                </p:oleObj>
              </mc:Choice>
              <mc:Fallback>
                <p:oleObj name="AxMath" r:id="rId6" imgW="699480" imgH="35496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643EC26D-D0CD-4ECA-B72B-02BABE03B2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48189" y="1889622"/>
                        <a:ext cx="1592263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2" name="TextBox 81">
            <a:extLst>
              <a:ext uri="{FF2B5EF4-FFF2-40B4-BE49-F238E27FC236}">
                <a16:creationId xmlns:a16="http://schemas.microsoft.com/office/drawing/2014/main" id="{2B8CAB9F-694E-4D93-83D5-4D3451A50630}"/>
              </a:ext>
            </a:extLst>
          </p:cNvPr>
          <p:cNvSpPr txBox="1"/>
          <p:nvPr/>
        </p:nvSpPr>
        <p:spPr>
          <a:xfrm>
            <a:off x="1104205" y="2881372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要使等号成立，应有：</a:t>
            </a:r>
          </a:p>
        </p:txBody>
      </p:sp>
      <p:graphicFrame>
        <p:nvGraphicFramePr>
          <p:cNvPr id="83" name="Object 82">
            <a:extLst>
              <a:ext uri="{FF2B5EF4-FFF2-40B4-BE49-F238E27FC236}">
                <a16:creationId xmlns:a16="http://schemas.microsoft.com/office/drawing/2014/main" id="{81D2917B-E849-4A96-A414-C9CF517C0D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2920155"/>
              </p:ext>
            </p:extLst>
          </p:nvPr>
        </p:nvGraphicFramePr>
        <p:xfrm>
          <a:off x="4259499" y="2710102"/>
          <a:ext cx="2549525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6" name="AxMath" r:id="rId8" imgW="1120320" imgH="354960" progId="Equation.AxMath">
                  <p:embed/>
                </p:oleObj>
              </mc:Choice>
              <mc:Fallback>
                <p:oleObj name="AxMath" r:id="rId8" imgW="1120320" imgH="35496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643EC26D-D0CD-4ECA-B72B-02BABE03B2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59499" y="2710102"/>
                        <a:ext cx="2549525" cy="80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4" name="Object 83">
            <a:extLst>
              <a:ext uri="{FF2B5EF4-FFF2-40B4-BE49-F238E27FC236}">
                <a16:creationId xmlns:a16="http://schemas.microsoft.com/office/drawing/2014/main" id="{87BD20B7-B1BC-4115-A3A0-675C8E7743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2588013"/>
              </p:ext>
            </p:extLst>
          </p:nvPr>
        </p:nvGraphicFramePr>
        <p:xfrm>
          <a:off x="1596648" y="3945875"/>
          <a:ext cx="1643063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7" name="AxMath" r:id="rId10" imgW="721800" imgH="180360" progId="Equation.AxMath">
                  <p:embed/>
                </p:oleObj>
              </mc:Choice>
              <mc:Fallback>
                <p:oleObj name="AxMath" r:id="rId10" imgW="721800" imgH="180360" progId="Equation.AxMath">
                  <p:embed/>
                  <p:pic>
                    <p:nvPicPr>
                      <p:cNvPr id="83" name="Object 82">
                        <a:extLst>
                          <a:ext uri="{FF2B5EF4-FFF2-40B4-BE49-F238E27FC236}">
                            <a16:creationId xmlns:a16="http://schemas.microsoft.com/office/drawing/2014/main" id="{81D2917B-E849-4A96-A414-C9CF517C0D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96648" y="3945875"/>
                        <a:ext cx="1643063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5" name="TextBox 84">
            <a:extLst>
              <a:ext uri="{FF2B5EF4-FFF2-40B4-BE49-F238E27FC236}">
                <a16:creationId xmlns:a16="http://schemas.microsoft.com/office/drawing/2014/main" id="{06503C48-FAD3-4E16-8D10-2946B83AF429}"/>
              </a:ext>
            </a:extLst>
          </p:cNvPr>
          <p:cNvSpPr txBox="1"/>
          <p:nvPr/>
        </p:nvSpPr>
        <p:spPr>
          <a:xfrm>
            <a:off x="1104205" y="3893785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</a:t>
            </a:r>
          </a:p>
        </p:txBody>
      </p:sp>
      <p:graphicFrame>
        <p:nvGraphicFramePr>
          <p:cNvPr id="86" name="Object 85">
            <a:extLst>
              <a:ext uri="{FF2B5EF4-FFF2-40B4-BE49-F238E27FC236}">
                <a16:creationId xmlns:a16="http://schemas.microsoft.com/office/drawing/2014/main" id="{40768BBE-6ED8-4AD8-8FDA-B0CACD360A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673459"/>
              </p:ext>
            </p:extLst>
          </p:nvPr>
        </p:nvGraphicFramePr>
        <p:xfrm>
          <a:off x="6895812" y="2918529"/>
          <a:ext cx="461962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8" name="AxMath" r:id="rId12" imgW="202680" imgH="171720" progId="Equation.AxMath">
                  <p:embed/>
                </p:oleObj>
              </mc:Choice>
              <mc:Fallback>
                <p:oleObj name="AxMath" r:id="rId12" imgW="202680" imgH="171720" progId="Equation.AxMath">
                  <p:embed/>
                  <p:pic>
                    <p:nvPicPr>
                      <p:cNvPr id="84" name="Object 83">
                        <a:extLst>
                          <a:ext uri="{FF2B5EF4-FFF2-40B4-BE49-F238E27FC236}">
                            <a16:creationId xmlns:a16="http://schemas.microsoft.com/office/drawing/2014/main" id="{87BD20B7-B1BC-4115-A3A0-675C8E7743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895812" y="2918529"/>
                        <a:ext cx="461962" cy="38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TextBox 86">
            <a:extLst>
              <a:ext uri="{FF2B5EF4-FFF2-40B4-BE49-F238E27FC236}">
                <a16:creationId xmlns:a16="http://schemas.microsoft.com/office/drawing/2014/main" id="{54C872A5-ECD7-4E55-AFBA-B49AE2384D97}"/>
              </a:ext>
            </a:extLst>
          </p:cNvPr>
          <p:cNvSpPr txBox="1"/>
          <p:nvPr/>
        </p:nvSpPr>
        <p:spPr>
          <a:xfrm>
            <a:off x="3485932" y="3893785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，则</a:t>
            </a:r>
          </a:p>
        </p:txBody>
      </p:sp>
      <p:graphicFrame>
        <p:nvGraphicFramePr>
          <p:cNvPr id="88" name="Object 87">
            <a:extLst>
              <a:ext uri="{FF2B5EF4-FFF2-40B4-BE49-F238E27FC236}">
                <a16:creationId xmlns:a16="http://schemas.microsoft.com/office/drawing/2014/main" id="{0547BD2A-FC2A-4455-AF18-FBBD304CD4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6498492"/>
              </p:ext>
            </p:extLst>
          </p:nvPr>
        </p:nvGraphicFramePr>
        <p:xfrm>
          <a:off x="4178012" y="3748088"/>
          <a:ext cx="27178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9" name="AxMath" r:id="rId14" imgW="1195560" imgH="354960" progId="Equation.AxMath">
                  <p:embed/>
                </p:oleObj>
              </mc:Choice>
              <mc:Fallback>
                <p:oleObj name="AxMath" r:id="rId14" imgW="1195560" imgH="354960" progId="Equation.AxMath">
                  <p:embed/>
                  <p:pic>
                    <p:nvPicPr>
                      <p:cNvPr id="83" name="Object 82">
                        <a:extLst>
                          <a:ext uri="{FF2B5EF4-FFF2-40B4-BE49-F238E27FC236}">
                            <a16:creationId xmlns:a16="http://schemas.microsoft.com/office/drawing/2014/main" id="{81D2917B-E849-4A96-A414-C9CF517C0D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78012" y="3748088"/>
                        <a:ext cx="27178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" name="TextBox 88">
            <a:extLst>
              <a:ext uri="{FF2B5EF4-FFF2-40B4-BE49-F238E27FC236}">
                <a16:creationId xmlns:a16="http://schemas.microsoft.com/office/drawing/2014/main" id="{4943FBBF-475B-47FB-AEB3-D4973AF7E79E}"/>
              </a:ext>
            </a:extLst>
          </p:cNvPr>
          <p:cNvSpPr txBox="1"/>
          <p:nvPr/>
        </p:nvSpPr>
        <p:spPr>
          <a:xfrm>
            <a:off x="1104205" y="4675365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分离变量并积分：</a:t>
            </a:r>
          </a:p>
        </p:txBody>
      </p:sp>
      <p:graphicFrame>
        <p:nvGraphicFramePr>
          <p:cNvPr id="90" name="Object 89">
            <a:extLst>
              <a:ext uri="{FF2B5EF4-FFF2-40B4-BE49-F238E27FC236}">
                <a16:creationId xmlns:a16="http://schemas.microsoft.com/office/drawing/2014/main" id="{8BA626A4-E39C-4C8B-BE7A-2508177855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6773142"/>
              </p:ext>
            </p:extLst>
          </p:nvPr>
        </p:nvGraphicFramePr>
        <p:xfrm>
          <a:off x="3548743" y="4564063"/>
          <a:ext cx="574675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50" name="AxMath" r:id="rId16" imgW="2527200" imgH="337320" progId="Equation.AxMath">
                  <p:embed/>
                </p:oleObj>
              </mc:Choice>
              <mc:Fallback>
                <p:oleObj name="AxMath" r:id="rId16" imgW="2527200" imgH="337320" progId="Equation.AxMath">
                  <p:embed/>
                  <p:pic>
                    <p:nvPicPr>
                      <p:cNvPr id="88" name="Object 87">
                        <a:extLst>
                          <a:ext uri="{FF2B5EF4-FFF2-40B4-BE49-F238E27FC236}">
                            <a16:creationId xmlns:a16="http://schemas.microsoft.com/office/drawing/2014/main" id="{0547BD2A-FC2A-4455-AF18-FBBD304CD4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548743" y="4564063"/>
                        <a:ext cx="5746750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1" name="TextBox 90">
            <a:extLst>
              <a:ext uri="{FF2B5EF4-FFF2-40B4-BE49-F238E27FC236}">
                <a16:creationId xmlns:a16="http://schemas.microsoft.com/office/drawing/2014/main" id="{E2542029-7206-49B3-A370-84817F3B0211}"/>
              </a:ext>
            </a:extLst>
          </p:cNvPr>
          <p:cNvSpPr txBox="1"/>
          <p:nvPr/>
        </p:nvSpPr>
        <p:spPr>
          <a:xfrm>
            <a:off x="1094740" y="547075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边界条件：</a:t>
            </a:r>
          </a:p>
        </p:txBody>
      </p:sp>
      <p:graphicFrame>
        <p:nvGraphicFramePr>
          <p:cNvPr id="92" name="Object 91">
            <a:extLst>
              <a:ext uri="{FF2B5EF4-FFF2-40B4-BE49-F238E27FC236}">
                <a16:creationId xmlns:a16="http://schemas.microsoft.com/office/drawing/2014/main" id="{F6691069-A4F6-4EB2-A60A-A29CBC9F30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6886070"/>
              </p:ext>
            </p:extLst>
          </p:nvPr>
        </p:nvGraphicFramePr>
        <p:xfrm>
          <a:off x="2735421" y="5297856"/>
          <a:ext cx="2751138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51" name="AxMath" r:id="rId18" imgW="1209960" imgH="363960" progId="Equation.AxMath">
                  <p:embed/>
                </p:oleObj>
              </mc:Choice>
              <mc:Fallback>
                <p:oleObj name="AxMath" r:id="rId18" imgW="1209960" imgH="363960" progId="Equation.AxMath">
                  <p:embed/>
                  <p:pic>
                    <p:nvPicPr>
                      <p:cNvPr id="90" name="Object 89">
                        <a:extLst>
                          <a:ext uri="{FF2B5EF4-FFF2-40B4-BE49-F238E27FC236}">
                            <a16:creationId xmlns:a16="http://schemas.microsoft.com/office/drawing/2014/main" id="{8BA626A4-E39C-4C8B-BE7A-2508177855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735421" y="5297856"/>
                        <a:ext cx="2751138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3" name="TextBox 92">
            <a:extLst>
              <a:ext uri="{FF2B5EF4-FFF2-40B4-BE49-F238E27FC236}">
                <a16:creationId xmlns:a16="http://schemas.microsoft.com/office/drawing/2014/main" id="{47A823B9-0E70-482D-858A-0152AE825A06}"/>
              </a:ext>
            </a:extLst>
          </p:cNvPr>
          <p:cNvSpPr txBox="1"/>
          <p:nvPr/>
        </p:nvSpPr>
        <p:spPr>
          <a:xfrm>
            <a:off x="5765715" y="5470754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代入解得：</a:t>
            </a:r>
          </a:p>
        </p:txBody>
      </p:sp>
      <p:graphicFrame>
        <p:nvGraphicFramePr>
          <p:cNvPr id="94" name="Object 93">
            <a:extLst>
              <a:ext uri="{FF2B5EF4-FFF2-40B4-BE49-F238E27FC236}">
                <a16:creationId xmlns:a16="http://schemas.microsoft.com/office/drawing/2014/main" id="{852BCD34-B5F0-4A53-81BC-6230528420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8693130"/>
              </p:ext>
            </p:extLst>
          </p:nvPr>
        </p:nvGraphicFramePr>
        <p:xfrm>
          <a:off x="7489264" y="5328018"/>
          <a:ext cx="224472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52" name="AxMath" r:id="rId20" imgW="987840" imgH="337320" progId="Equation.AxMath">
                  <p:embed/>
                </p:oleObj>
              </mc:Choice>
              <mc:Fallback>
                <p:oleObj name="AxMath" r:id="rId20" imgW="987840" imgH="337320" progId="Equation.AxMath">
                  <p:embed/>
                  <p:pic>
                    <p:nvPicPr>
                      <p:cNvPr id="92" name="Object 91">
                        <a:extLst>
                          <a:ext uri="{FF2B5EF4-FFF2-40B4-BE49-F238E27FC236}">
                            <a16:creationId xmlns:a16="http://schemas.microsoft.com/office/drawing/2014/main" id="{F6691069-A4F6-4EB2-A60A-A29CBC9F30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7489264" y="5328018"/>
                        <a:ext cx="224472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1453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82" grpId="0"/>
      <p:bldP spid="85" grpId="0"/>
      <p:bldP spid="87" grpId="0"/>
      <p:bldP spid="89" grpId="0"/>
      <p:bldP spid="91" grpId="0"/>
      <p:bldP spid="9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73F86E-31BA-4478-B033-DD7965668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96" y="296904"/>
            <a:ext cx="6157494" cy="9830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5EC401-3556-4039-88C0-EE02DCCA6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996" y="1279969"/>
            <a:ext cx="3299746" cy="6096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04DA24-0B23-40F1-A13A-7BCE19E174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2952" y="296904"/>
            <a:ext cx="4519052" cy="218713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1E320BC-8D84-45E5-93F1-D3EFD9E0D9B9}"/>
              </a:ext>
            </a:extLst>
          </p:cNvPr>
          <p:cNvSpPr txBox="1"/>
          <p:nvPr/>
        </p:nvSpPr>
        <p:spPr>
          <a:xfrm>
            <a:off x="469996" y="203220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77F9DE-B1D6-42A2-8399-DCFA3DF39EB2}"/>
              </a:ext>
            </a:extLst>
          </p:cNvPr>
          <p:cNvSpPr txBox="1"/>
          <p:nvPr/>
        </p:nvSpPr>
        <p:spPr>
          <a:xfrm>
            <a:off x="1104206" y="203220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故：</a:t>
            </a:r>
          </a:p>
        </p:txBody>
      </p:sp>
      <p:graphicFrame>
        <p:nvGraphicFramePr>
          <p:cNvPr id="90" name="Object 89">
            <a:extLst>
              <a:ext uri="{FF2B5EF4-FFF2-40B4-BE49-F238E27FC236}">
                <a16:creationId xmlns:a16="http://schemas.microsoft.com/office/drawing/2014/main" id="{8BA626A4-E39C-4C8B-BE7A-2508177855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16405"/>
              </p:ext>
            </p:extLst>
          </p:nvPr>
        </p:nvGraphicFramePr>
        <p:xfrm>
          <a:off x="1904425" y="1889622"/>
          <a:ext cx="2205038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2" name="AxMath" r:id="rId6" imgW="969840" imgH="337320" progId="Equation.AxMath">
                  <p:embed/>
                </p:oleObj>
              </mc:Choice>
              <mc:Fallback>
                <p:oleObj name="AxMath" r:id="rId6" imgW="969840" imgH="337320" progId="Equation.AxMath">
                  <p:embed/>
                  <p:pic>
                    <p:nvPicPr>
                      <p:cNvPr id="90" name="Object 89">
                        <a:extLst>
                          <a:ext uri="{FF2B5EF4-FFF2-40B4-BE49-F238E27FC236}">
                            <a16:creationId xmlns:a16="http://schemas.microsoft.com/office/drawing/2014/main" id="{8BA626A4-E39C-4C8B-BE7A-2508177855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04425" y="1889622"/>
                        <a:ext cx="2205038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524C65F-1083-4610-B1D8-7D472AD7DE8F}"/>
              </a:ext>
            </a:extLst>
          </p:cNvPr>
          <p:cNvSpPr txBox="1"/>
          <p:nvPr/>
        </p:nvSpPr>
        <p:spPr>
          <a:xfrm>
            <a:off x="1104206" y="303044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平均流速：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3E649912-AEC5-44C0-B9FD-8DE476895D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2720264"/>
              </p:ext>
            </p:extLst>
          </p:nvPr>
        </p:nvGraphicFramePr>
        <p:xfrm>
          <a:off x="2827755" y="2580236"/>
          <a:ext cx="5608638" cy="1362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3" name="AxMath" r:id="rId8" imgW="2467440" imgH="601200" progId="Equation.AxMath">
                  <p:embed/>
                </p:oleObj>
              </mc:Choice>
              <mc:Fallback>
                <p:oleObj name="AxMath" r:id="rId8" imgW="2467440" imgH="601200" progId="Equation.AxMath">
                  <p:embed/>
                  <p:pic>
                    <p:nvPicPr>
                      <p:cNvPr id="90" name="Object 89">
                        <a:extLst>
                          <a:ext uri="{FF2B5EF4-FFF2-40B4-BE49-F238E27FC236}">
                            <a16:creationId xmlns:a16="http://schemas.microsoft.com/office/drawing/2014/main" id="{8BA626A4-E39C-4C8B-BE7A-2508177855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827755" y="2580236"/>
                        <a:ext cx="5608638" cy="1362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FE773B36-001D-46D7-B488-2FEF62470FD7}"/>
              </a:ext>
            </a:extLst>
          </p:cNvPr>
          <p:cNvSpPr txBox="1"/>
          <p:nvPr/>
        </p:nvSpPr>
        <p:spPr>
          <a:xfrm>
            <a:off x="1042650" y="4341836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中心最大流速：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D40BD6F0-6C4E-4D64-BE86-56CF147EC0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2467492"/>
              </p:ext>
            </p:extLst>
          </p:nvPr>
        </p:nvGraphicFramePr>
        <p:xfrm>
          <a:off x="3381752" y="4191668"/>
          <a:ext cx="2671762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4" name="AxMath" r:id="rId10" imgW="1173960" imgH="337320" progId="Equation.AxMath">
                  <p:embed/>
                </p:oleObj>
              </mc:Choice>
              <mc:Fallback>
                <p:oleObj name="AxMath" r:id="rId10" imgW="1173960" imgH="33732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3E649912-AEC5-44C0-B9FD-8DE476895D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81752" y="4191668"/>
                        <a:ext cx="2671762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89B14126-4A18-4122-900C-62725E147873}"/>
              </a:ext>
            </a:extLst>
          </p:cNvPr>
          <p:cNvSpPr txBox="1"/>
          <p:nvPr/>
        </p:nvSpPr>
        <p:spPr>
          <a:xfrm>
            <a:off x="1104205" y="534007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故：</a:t>
            </a:r>
          </a:p>
        </p:txBody>
      </p:sp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521AD397-6305-45F4-AD07-15341A6090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5506394"/>
              </p:ext>
            </p:extLst>
          </p:nvPr>
        </p:nvGraphicFramePr>
        <p:xfrm>
          <a:off x="1993129" y="5189909"/>
          <a:ext cx="123507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5" name="AxMath" r:id="rId12" imgW="542160" imgH="337320" progId="Equation.AxMath">
                  <p:embed/>
                </p:oleObj>
              </mc:Choice>
              <mc:Fallback>
                <p:oleObj name="AxMath" r:id="rId12" imgW="542160" imgH="337320" progId="Equation.AxMath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D40BD6F0-6C4E-4D64-BE86-56CF147EC0A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993129" y="5189909"/>
                        <a:ext cx="123507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5405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3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B94855-12F9-4366-94CC-D1555835A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35" y="329783"/>
            <a:ext cx="6858594" cy="12345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578787-E095-4D5A-8447-4ECEF84E8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4295" y="0"/>
            <a:ext cx="4907705" cy="370364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FA15CD0-2ED1-4D65-AC73-6C0668432771}"/>
              </a:ext>
            </a:extLst>
          </p:cNvPr>
          <p:cNvSpPr txBox="1"/>
          <p:nvPr/>
        </p:nvSpPr>
        <p:spPr>
          <a:xfrm>
            <a:off x="469996" y="194822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分析：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0F575F-2CBC-46D0-A734-A4FC569F78A7}"/>
              </a:ext>
            </a:extLst>
          </p:cNvPr>
          <p:cNvSpPr txBox="1"/>
          <p:nvPr/>
        </p:nvSpPr>
        <p:spPr>
          <a:xfrm>
            <a:off x="1577992" y="1948226"/>
            <a:ext cx="634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在液面和喷嘴（出口内侧）间作机械能衡算：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2B5F3735-C3A2-4EE4-A7E5-FC8E38AB16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1951585"/>
              </p:ext>
            </p:extLst>
          </p:nvPr>
        </p:nvGraphicFramePr>
        <p:xfrm>
          <a:off x="3033713" y="2532063"/>
          <a:ext cx="3143250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61" name="AxMath" r:id="rId5" imgW="1382400" imgH="354960" progId="Equation.AxMath">
                  <p:embed/>
                </p:oleObj>
              </mc:Choice>
              <mc:Fallback>
                <p:oleObj name="AxMath" r:id="rId5" imgW="1382400" imgH="35496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3E649912-AEC5-44C0-B9FD-8DE476895D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33713" y="2532063"/>
                        <a:ext cx="3143250" cy="80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5B95D482-E2BC-4AE9-8A5B-4D8734074F46}"/>
              </a:ext>
            </a:extLst>
          </p:cNvPr>
          <p:cNvSpPr txBox="1"/>
          <p:nvPr/>
        </p:nvSpPr>
        <p:spPr>
          <a:xfrm>
            <a:off x="1577992" y="3512556"/>
            <a:ext cx="4416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在液面和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点间作机械能衡算：</a:t>
            </a:r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15A2C433-DAF3-4BED-B2D2-70C6767CFF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5113024"/>
              </p:ext>
            </p:extLst>
          </p:nvPr>
        </p:nvGraphicFramePr>
        <p:xfrm>
          <a:off x="2886075" y="4149725"/>
          <a:ext cx="3438525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62" name="AxMath" r:id="rId7" imgW="1512360" imgH="354960" progId="Equation.AxMath">
                  <p:embed/>
                </p:oleObj>
              </mc:Choice>
              <mc:Fallback>
                <p:oleObj name="AxMath" r:id="rId7" imgW="1512360" imgH="35496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2B5F3735-C3A2-4EE4-A7E5-FC8E38AB16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86075" y="4149725"/>
                        <a:ext cx="3438525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061E64C3-3C45-4B07-A447-21EFCE7DE41B}"/>
              </a:ext>
            </a:extLst>
          </p:cNvPr>
          <p:cNvSpPr txBox="1"/>
          <p:nvPr/>
        </p:nvSpPr>
        <p:spPr>
          <a:xfrm>
            <a:off x="1577992" y="5098659"/>
            <a:ext cx="6263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点和喷嘴（出口内侧）间作机械能衡算：</a:t>
            </a:r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313AB48A-8CA1-4EA4-820B-72A52E9BB3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1685789"/>
              </p:ext>
            </p:extLst>
          </p:nvPr>
        </p:nvGraphicFramePr>
        <p:xfrm>
          <a:off x="2927350" y="5735638"/>
          <a:ext cx="3355975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63" name="AxMath" r:id="rId9" imgW="1476000" imgH="354960" progId="Equation.AxMath">
                  <p:embed/>
                </p:oleObj>
              </mc:Choice>
              <mc:Fallback>
                <p:oleObj name="AxMath" r:id="rId9" imgW="1476000" imgH="354960" progId="Equation.AxMath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15A2C433-DAF3-4BED-B2D2-70C6767CFF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927350" y="5735638"/>
                        <a:ext cx="3355975" cy="80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339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27" grpId="0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B94855-12F9-4366-94CC-D1555835A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35" y="329783"/>
            <a:ext cx="6858594" cy="12345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578787-E095-4D5A-8447-4ECEF84E8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4295" y="0"/>
            <a:ext cx="4907705" cy="370364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FA15CD0-2ED1-4D65-AC73-6C0668432771}"/>
              </a:ext>
            </a:extLst>
          </p:cNvPr>
          <p:cNvSpPr txBox="1"/>
          <p:nvPr/>
        </p:nvSpPr>
        <p:spPr>
          <a:xfrm>
            <a:off x="469996" y="194822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0F575F-2CBC-46D0-A734-A4FC569F78A7}"/>
              </a:ext>
            </a:extLst>
          </p:cNvPr>
          <p:cNvSpPr txBox="1"/>
          <p:nvPr/>
        </p:nvSpPr>
        <p:spPr>
          <a:xfrm>
            <a:off x="1270215" y="1955685"/>
            <a:ext cx="634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在液面和喷嘴（出口内侧）间作机械能衡算：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2B5F3735-C3A2-4EE4-A7E5-FC8E38AB16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2198674"/>
              </p:ext>
            </p:extLst>
          </p:nvPr>
        </p:nvGraphicFramePr>
        <p:xfrm>
          <a:off x="4038600" y="2532063"/>
          <a:ext cx="1133475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82" name="AxMath" r:id="rId5" imgW="497880" imgH="354960" progId="Equation.AxMath">
                  <p:embed/>
                </p:oleObj>
              </mc:Choice>
              <mc:Fallback>
                <p:oleObj name="AxMath" r:id="rId5" imgW="497880" imgH="35496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2B5F3735-C3A2-4EE4-A7E5-FC8E38AB16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38600" y="2532063"/>
                        <a:ext cx="1133475" cy="80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061E64C3-3C45-4B07-A447-21EFCE7DE41B}"/>
              </a:ext>
            </a:extLst>
          </p:cNvPr>
          <p:cNvSpPr txBox="1"/>
          <p:nvPr/>
        </p:nvSpPr>
        <p:spPr>
          <a:xfrm>
            <a:off x="1270215" y="3299332"/>
            <a:ext cx="6263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点和喷嘴（出口内侧）间作机械能衡算：</a:t>
            </a:r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313AB48A-8CA1-4EA4-820B-72A52E9BB3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959410"/>
              </p:ext>
            </p:extLst>
          </p:nvPr>
        </p:nvGraphicFramePr>
        <p:xfrm>
          <a:off x="3651250" y="3970338"/>
          <a:ext cx="1908175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83" name="AxMath" r:id="rId7" imgW="839880" imgH="354960" progId="Equation.AxMath">
                  <p:embed/>
                </p:oleObj>
              </mc:Choice>
              <mc:Fallback>
                <p:oleObj name="AxMath" r:id="rId7" imgW="839880" imgH="354960" progId="Equation.AxMath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313AB48A-8CA1-4EA4-820B-72A52E9BB39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51250" y="3970338"/>
                        <a:ext cx="1908175" cy="80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87A8BF7-EDA5-4800-AFF5-AD1FE5E5974D}"/>
              </a:ext>
            </a:extLst>
          </p:cNvPr>
          <p:cNvSpPr txBox="1"/>
          <p:nvPr/>
        </p:nvSpPr>
        <p:spPr>
          <a:xfrm>
            <a:off x="1270215" y="4859326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变径圆管满足：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4DB77A80-AFD2-4414-9AC6-726BB59506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1869544"/>
              </p:ext>
            </p:extLst>
          </p:nvPr>
        </p:nvGraphicFramePr>
        <p:xfrm>
          <a:off x="2633663" y="5353843"/>
          <a:ext cx="4035425" cy="844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84" name="AxMath" r:id="rId9" imgW="1776240" imgH="372600" progId="Equation.AxMath">
                  <p:embed/>
                </p:oleObj>
              </mc:Choice>
              <mc:Fallback>
                <p:oleObj name="AxMath" r:id="rId9" imgW="1776240" imgH="372600" progId="Equation.AxMath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313AB48A-8CA1-4EA4-820B-72A52E9BB39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633663" y="5353843"/>
                        <a:ext cx="4035425" cy="844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630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29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B94855-12F9-4366-94CC-D1555835A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35" y="329783"/>
            <a:ext cx="6858594" cy="12345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578787-E095-4D5A-8447-4ECEF84E8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4295" y="0"/>
            <a:ext cx="4907705" cy="370364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FA15CD0-2ED1-4D65-AC73-6C0668432771}"/>
              </a:ext>
            </a:extLst>
          </p:cNvPr>
          <p:cNvSpPr txBox="1"/>
          <p:nvPr/>
        </p:nvSpPr>
        <p:spPr>
          <a:xfrm>
            <a:off x="469996" y="194822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0F575F-2CBC-46D0-A734-A4FC569F78A7}"/>
              </a:ext>
            </a:extLst>
          </p:cNvPr>
          <p:cNvSpPr txBox="1"/>
          <p:nvPr/>
        </p:nvSpPr>
        <p:spPr>
          <a:xfrm>
            <a:off x="1270215" y="1955685"/>
            <a:ext cx="49039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1-1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2-2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面间作机械能衡算：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2B5F3735-C3A2-4EE4-A7E5-FC8E38AB16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8179673"/>
              </p:ext>
            </p:extLst>
          </p:nvPr>
        </p:nvGraphicFramePr>
        <p:xfrm>
          <a:off x="2630488" y="2532063"/>
          <a:ext cx="3949700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4" name="AxMath" r:id="rId5" imgW="1737360" imgH="354960" progId="Equation.AxMath">
                  <p:embed/>
                </p:oleObj>
              </mc:Choice>
              <mc:Fallback>
                <p:oleObj name="AxMath" r:id="rId5" imgW="1737360" imgH="35496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2B5F3735-C3A2-4EE4-A7E5-FC8E38AB16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30488" y="2532063"/>
                        <a:ext cx="3949700" cy="80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4FFE00D-EC84-4A29-997C-5E3A8A2060FF}"/>
              </a:ext>
            </a:extLst>
          </p:cNvPr>
          <p:cNvSpPr txBox="1"/>
          <p:nvPr/>
        </p:nvSpPr>
        <p:spPr>
          <a:xfrm>
            <a:off x="1270215" y="3521076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变径圆管满足：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DC03B46A-CAA9-4BE3-9E2E-424EC26AD2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4387314"/>
              </p:ext>
            </p:extLst>
          </p:nvPr>
        </p:nvGraphicFramePr>
        <p:xfrm>
          <a:off x="2508250" y="4017963"/>
          <a:ext cx="4194175" cy="844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5" name="AxMath" r:id="rId7" imgW="1846800" imgH="372600" progId="Equation.AxMath">
                  <p:embed/>
                </p:oleObj>
              </mc:Choice>
              <mc:Fallback>
                <p:oleObj name="AxMath" r:id="rId7" imgW="1846800" imgH="372600" progId="Equation.AxMat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4DB77A80-AFD2-4414-9AC6-726BB59506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08250" y="4017963"/>
                        <a:ext cx="4194175" cy="844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FA8BAED-4DEE-4219-B2B4-4648ADB9E7CB}"/>
              </a:ext>
            </a:extLst>
          </p:cNvPr>
          <p:cNvSpPr txBox="1"/>
          <p:nvPr/>
        </p:nvSpPr>
        <p:spPr>
          <a:xfrm>
            <a:off x="1270215" y="4752716"/>
            <a:ext cx="41168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型管压差计的测量原理：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9585420-D83E-4D85-9F5F-8F8F66220B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965222"/>
              </p:ext>
            </p:extLst>
          </p:nvPr>
        </p:nvGraphicFramePr>
        <p:xfrm>
          <a:off x="3290888" y="5346058"/>
          <a:ext cx="2628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6" name="AxMath" r:id="rId9" imgW="1157400" imgH="197640" progId="Equation.AxMath">
                  <p:embed/>
                </p:oleObj>
              </mc:Choice>
              <mc:Fallback>
                <p:oleObj name="AxMath" r:id="rId9" imgW="1157400" imgH="197640" progId="Equation.AxMat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DC03B46A-CAA9-4BE3-9E2E-424EC26AD2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90888" y="5346058"/>
                        <a:ext cx="26289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A11B89CE-40ED-41B9-96C2-8F612C03E68B}"/>
              </a:ext>
            </a:extLst>
          </p:cNvPr>
          <p:cNvSpPr txBox="1"/>
          <p:nvPr/>
        </p:nvSpPr>
        <p:spPr>
          <a:xfrm>
            <a:off x="1270215" y="579189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即：</a:t>
            </a:r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6B4EB0B6-8591-42E8-88EA-FBE476EF6F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9969667"/>
              </p:ext>
            </p:extLst>
          </p:nvPr>
        </p:nvGraphicFramePr>
        <p:xfrm>
          <a:off x="2205038" y="5919190"/>
          <a:ext cx="4802187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7" name="AxMath" r:id="rId11" imgW="2114280" imgH="197640" progId="Equation.AxMath">
                  <p:embed/>
                </p:oleObj>
              </mc:Choice>
              <mc:Fallback>
                <p:oleObj name="AxMath" r:id="rId11" imgW="2114280" imgH="19764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9585420-D83E-4D85-9F5F-8F8F66220B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05038" y="5919190"/>
                        <a:ext cx="4802187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362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3" grpId="0"/>
      <p:bldP spid="15" grpId="0"/>
      <p:bldP spid="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B94855-12F9-4366-94CC-D1555835A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35" y="329783"/>
            <a:ext cx="6858594" cy="12345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578787-E095-4D5A-8447-4ECEF84E8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4295" y="0"/>
            <a:ext cx="4907705" cy="370364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FA15CD0-2ED1-4D65-AC73-6C0668432771}"/>
              </a:ext>
            </a:extLst>
          </p:cNvPr>
          <p:cNvSpPr txBox="1"/>
          <p:nvPr/>
        </p:nvSpPr>
        <p:spPr>
          <a:xfrm>
            <a:off x="469996" y="194822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0F575F-2CBC-46D0-A734-A4FC569F78A7}"/>
              </a:ext>
            </a:extLst>
          </p:cNvPr>
          <p:cNvSpPr txBox="1"/>
          <p:nvPr/>
        </p:nvSpPr>
        <p:spPr>
          <a:xfrm>
            <a:off x="1270215" y="1955685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联立上述几式可得：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2B5F3735-C3A2-4EE4-A7E5-FC8E38AB16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0724776"/>
              </p:ext>
            </p:extLst>
          </p:nvPr>
        </p:nvGraphicFramePr>
        <p:xfrm>
          <a:off x="3776662" y="2524576"/>
          <a:ext cx="165735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34" name="AxMath" r:id="rId5" imgW="726840" imgH="180360" progId="Equation.AxMath">
                  <p:embed/>
                </p:oleObj>
              </mc:Choice>
              <mc:Fallback>
                <p:oleObj name="AxMath" r:id="rId5" imgW="726840" imgH="18036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2B5F3735-C3A2-4EE4-A7E5-FC8E38AB16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76662" y="2524576"/>
                        <a:ext cx="165735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A11B89CE-40ED-41B9-96C2-8F612C03E68B}"/>
              </a:ext>
            </a:extLst>
          </p:cNvPr>
          <p:cNvSpPr txBox="1"/>
          <p:nvPr/>
        </p:nvSpPr>
        <p:spPr>
          <a:xfrm>
            <a:off x="1270215" y="296733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进而：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E90653AC-67A8-4CDD-BD5C-31FD44A784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9507873"/>
              </p:ext>
            </p:extLst>
          </p:nvPr>
        </p:nvGraphicFramePr>
        <p:xfrm>
          <a:off x="3719513" y="2994025"/>
          <a:ext cx="1773237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35" name="AxMath" r:id="rId7" imgW="777240" imgH="180360" progId="Equation.AxMath">
                  <p:embed/>
                </p:oleObj>
              </mc:Choice>
              <mc:Fallback>
                <p:oleObj name="AxMath" r:id="rId7" imgW="777240" imgH="18036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2B5F3735-C3A2-4EE4-A7E5-FC8E38AB16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19513" y="2994025"/>
                        <a:ext cx="1773237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2216D6FF-F922-4352-8FAF-9D71A3399E5A}"/>
              </a:ext>
            </a:extLst>
          </p:cNvPr>
          <p:cNvSpPr txBox="1"/>
          <p:nvPr/>
        </p:nvSpPr>
        <p:spPr>
          <a:xfrm>
            <a:off x="1270215" y="374815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回代解得：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441B7603-84D3-46C8-ADC7-092425DE6D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1280415"/>
              </p:ext>
            </p:extLst>
          </p:nvPr>
        </p:nvGraphicFramePr>
        <p:xfrm>
          <a:off x="2993764" y="3800242"/>
          <a:ext cx="3311525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36" name="AxMath" r:id="rId9" imgW="1452960" imgH="180360" progId="Equation.AxMath">
                  <p:embed/>
                </p:oleObj>
              </mc:Choice>
              <mc:Fallback>
                <p:oleObj name="AxMath" r:id="rId9" imgW="1452960" imgH="18036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E90653AC-67A8-4CDD-BD5C-31FD44A784E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993764" y="3800242"/>
                        <a:ext cx="3311525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632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9C400A-E155-4CF6-8A8C-7C441055A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436" y="713713"/>
            <a:ext cx="6919560" cy="18289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0448FB-5BEA-4420-9927-A78B7A6CA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6395" y="0"/>
            <a:ext cx="3985605" cy="4343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F0338-4120-42D9-A13D-C5E0484C9E0E}"/>
              </a:ext>
            </a:extLst>
          </p:cNvPr>
          <p:cNvSpPr txBox="1"/>
          <p:nvPr/>
        </p:nvSpPr>
        <p:spPr>
          <a:xfrm>
            <a:off x="662474" y="296733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方法一：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745FC2-AE97-48B8-B606-7F82BB8B0AD8}"/>
              </a:ext>
            </a:extLst>
          </p:cNvPr>
          <p:cNvCxnSpPr/>
          <p:nvPr/>
        </p:nvCxnSpPr>
        <p:spPr>
          <a:xfrm>
            <a:off x="9181322" y="3582955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ABA945-DDE1-47E4-AC1F-EB8CA7316887}"/>
              </a:ext>
            </a:extLst>
          </p:cNvPr>
          <p:cNvCxnSpPr/>
          <p:nvPr/>
        </p:nvCxnSpPr>
        <p:spPr>
          <a:xfrm>
            <a:off x="10199197" y="3135087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F5637C5-593E-4263-9C01-0A4F9B704D88}"/>
              </a:ext>
            </a:extLst>
          </p:cNvPr>
          <p:cNvSpPr txBox="1"/>
          <p:nvPr/>
        </p:nvSpPr>
        <p:spPr>
          <a:xfrm>
            <a:off x="9122085" y="359403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33E8A8-DEDA-4B4D-8A25-0E74A810D06F}"/>
              </a:ext>
            </a:extLst>
          </p:cNvPr>
          <p:cNvSpPr txBox="1"/>
          <p:nvPr/>
        </p:nvSpPr>
        <p:spPr>
          <a:xfrm>
            <a:off x="9968069" y="359403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3DFAE8-3BE0-4A47-AC49-9ECA96FB2FF3}"/>
              </a:ext>
            </a:extLst>
          </p:cNvPr>
          <p:cNvSpPr txBox="1"/>
          <p:nvPr/>
        </p:nvSpPr>
        <p:spPr>
          <a:xfrm>
            <a:off x="10073807" y="316637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BAD21E-4EF4-4C93-B513-94FDDE511922}"/>
              </a:ext>
            </a:extLst>
          </p:cNvPr>
          <p:cNvSpPr txBox="1"/>
          <p:nvPr/>
        </p:nvSpPr>
        <p:spPr>
          <a:xfrm>
            <a:off x="10919791" y="316637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8EDA47F8-8C25-4666-9544-F9803090C4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187354"/>
              </p:ext>
            </p:extLst>
          </p:nvPr>
        </p:nvGraphicFramePr>
        <p:xfrm>
          <a:off x="2613645" y="2831072"/>
          <a:ext cx="3316729" cy="734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" name="AxMath" r:id="rId5" imgW="817920" imgH="180360" progId="Equation.AxMath">
                  <p:embed/>
                </p:oleObj>
              </mc:Choice>
              <mc:Fallback>
                <p:oleObj name="AxMath" r:id="rId5" imgW="817920" imgH="180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13645" y="2831072"/>
                        <a:ext cx="3316729" cy="7341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7247C934-DAFF-471F-BDD2-23B1614FE3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5232134"/>
              </p:ext>
            </p:extLst>
          </p:nvPr>
        </p:nvGraphicFramePr>
        <p:xfrm>
          <a:off x="2500359" y="3608763"/>
          <a:ext cx="3543300" cy="735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" name="AxMath" r:id="rId7" imgW="873720" imgH="180360" progId="Equation.AxMath">
                  <p:embed/>
                </p:oleObj>
              </mc:Choice>
              <mc:Fallback>
                <p:oleObj name="AxMath" r:id="rId7" imgW="873720" imgH="180360" progId="Equation.AxMat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8EDA47F8-8C25-4666-9544-F9803090C4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00359" y="3608763"/>
                        <a:ext cx="3543300" cy="735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68981FE1-1588-4EA7-9C90-2C31653BCA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501797"/>
              </p:ext>
            </p:extLst>
          </p:nvPr>
        </p:nvGraphicFramePr>
        <p:xfrm>
          <a:off x="6055738" y="3564109"/>
          <a:ext cx="1984375" cy="798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6" name="AxMath" r:id="rId9" imgW="488160" imgH="197640" progId="Equation.AxMath">
                  <p:embed/>
                </p:oleObj>
              </mc:Choice>
              <mc:Fallback>
                <p:oleObj name="AxMath" r:id="rId9" imgW="488160" imgH="19764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7247C934-DAFF-471F-BDD2-23B1614FE3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55738" y="3564109"/>
                        <a:ext cx="1984375" cy="798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E6AE8EF4-C64F-42CE-BF9B-2C3215521B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9933876"/>
              </p:ext>
            </p:extLst>
          </p:nvPr>
        </p:nvGraphicFramePr>
        <p:xfrm>
          <a:off x="2430687" y="4387278"/>
          <a:ext cx="5418138" cy="735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7" name="AxMath" r:id="rId11" imgW="1334520" imgH="180360" progId="Equation.AxMath">
                  <p:embed/>
                </p:oleObj>
              </mc:Choice>
              <mc:Fallback>
                <p:oleObj name="AxMath" r:id="rId11" imgW="1334520" imgH="18036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7247C934-DAFF-471F-BDD2-23B1614FE3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430687" y="4387278"/>
                        <a:ext cx="5418138" cy="735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103433-EBF0-4F09-BB66-F4A3AF0558B2}"/>
              </a:ext>
            </a:extLst>
          </p:cNvPr>
          <p:cNvCxnSpPr/>
          <p:nvPr/>
        </p:nvCxnSpPr>
        <p:spPr>
          <a:xfrm flipV="1">
            <a:off x="1468016" y="5206266"/>
            <a:ext cx="72965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3FAE39B4-76FF-49BA-88C7-72A81F8A8E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7477551"/>
              </p:ext>
            </p:extLst>
          </p:nvPr>
        </p:nvGraphicFramePr>
        <p:xfrm>
          <a:off x="2523703" y="5454958"/>
          <a:ext cx="1687513" cy="73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8" name="AxMath" r:id="rId13" imgW="415800" imgH="180360" progId="Equation.AxMath">
                  <p:embed/>
                </p:oleObj>
              </mc:Choice>
              <mc:Fallback>
                <p:oleObj name="AxMath" r:id="rId13" imgW="415800" imgH="180360" progId="Equation.AxMat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8EDA47F8-8C25-4666-9544-F9803090C4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523703" y="5454958"/>
                        <a:ext cx="1687513" cy="733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C45939FE-14B6-4626-924D-6B57EE56EF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9221353"/>
              </p:ext>
            </p:extLst>
          </p:nvPr>
        </p:nvGraphicFramePr>
        <p:xfrm>
          <a:off x="5025499" y="5460195"/>
          <a:ext cx="1809750" cy="73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" name="AxMath" r:id="rId15" imgW="446040" imgH="180360" progId="Equation.AxMath">
                  <p:embed/>
                </p:oleObj>
              </mc:Choice>
              <mc:Fallback>
                <p:oleObj name="AxMath" r:id="rId15" imgW="446040" imgH="18036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3FAE39B4-76FF-49BA-88C7-72A81F8A8E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025499" y="5460195"/>
                        <a:ext cx="1809750" cy="733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3264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/>
      <p:bldP spid="12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4FFE08-9952-4D1A-AA81-DD42D8C1C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9512"/>
            <a:ext cx="9571549" cy="8611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FD3786-D605-4632-9221-BE147C2804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8427" y="857403"/>
            <a:ext cx="3383573" cy="36502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BE27B81-892D-46D5-B129-6A9B4EA77CCF}"/>
              </a:ext>
            </a:extLst>
          </p:cNvPr>
          <p:cNvSpPr txBox="1"/>
          <p:nvPr/>
        </p:nvSpPr>
        <p:spPr>
          <a:xfrm>
            <a:off x="507319" y="149102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B0DD2D-FD54-40EF-9817-35E635ADA7C5}"/>
              </a:ext>
            </a:extLst>
          </p:cNvPr>
          <p:cNvSpPr txBox="1"/>
          <p:nvPr/>
        </p:nvSpPr>
        <p:spPr>
          <a:xfrm>
            <a:off x="1148917" y="1491026"/>
            <a:ext cx="572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在液面和管路出口外侧间作机械能衡算：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F683F0C6-0714-4FF2-B604-CE342600E7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541231"/>
              </p:ext>
            </p:extLst>
          </p:nvPr>
        </p:nvGraphicFramePr>
        <p:xfrm>
          <a:off x="1976438" y="1985963"/>
          <a:ext cx="4689475" cy="782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8" name="AxMath" r:id="rId5" imgW="2062440" imgH="345960" progId="Equation.AxMath">
                  <p:embed/>
                </p:oleObj>
              </mc:Choice>
              <mc:Fallback>
                <p:oleObj name="AxMath" r:id="rId5" imgW="2062440" imgH="34596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2B5F3735-C3A2-4EE4-A7E5-FC8E38AB16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76438" y="1985963"/>
                        <a:ext cx="4689475" cy="782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88EB7886-B449-48A1-9E8A-5ECBE1B8DDA4}"/>
              </a:ext>
            </a:extLst>
          </p:cNvPr>
          <p:cNvSpPr txBox="1"/>
          <p:nvPr/>
        </p:nvSpPr>
        <p:spPr>
          <a:xfrm>
            <a:off x="1148917" y="276798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其中：</a:t>
            </a:r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0EC579FA-62EA-40BD-89C7-3EC6417FB9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454843"/>
              </p:ext>
            </p:extLst>
          </p:nvPr>
        </p:nvGraphicFramePr>
        <p:xfrm>
          <a:off x="618820" y="3414831"/>
          <a:ext cx="7570787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9" name="AxMath" r:id="rId7" imgW="3329280" imgH="189360" progId="Equation.AxMath">
                  <p:embed/>
                </p:oleObj>
              </mc:Choice>
              <mc:Fallback>
                <p:oleObj name="AxMath" r:id="rId7" imgW="3329280" imgH="18936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F683F0C6-0714-4FF2-B604-CE342600E7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18820" y="3414831"/>
                        <a:ext cx="7570787" cy="427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CEB3505D-B810-44D1-84C3-83C4731118AA}"/>
              </a:ext>
            </a:extLst>
          </p:cNvPr>
          <p:cNvSpPr txBox="1"/>
          <p:nvPr/>
        </p:nvSpPr>
        <p:spPr>
          <a:xfrm>
            <a:off x="1148917" y="397604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代入解得：</a:t>
            </a:r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BCE358FE-1FF2-4E9F-B623-D36EC92D3E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4560083"/>
              </p:ext>
            </p:extLst>
          </p:nvPr>
        </p:nvGraphicFramePr>
        <p:xfrm>
          <a:off x="3213100" y="4002086"/>
          <a:ext cx="221615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0" name="AxMath" r:id="rId9" imgW="975240" imgH="180360" progId="Equation.AxMath">
                  <p:embed/>
                </p:oleObj>
              </mc:Choice>
              <mc:Fallback>
                <p:oleObj name="AxMath" r:id="rId9" imgW="975240" imgH="18036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F683F0C6-0714-4FF2-B604-CE342600E7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13100" y="4002086"/>
                        <a:ext cx="221615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EDD346D1-9175-4FA1-B718-92F819102D8B}"/>
              </a:ext>
            </a:extLst>
          </p:cNvPr>
          <p:cNvSpPr txBox="1"/>
          <p:nvPr/>
        </p:nvSpPr>
        <p:spPr>
          <a:xfrm>
            <a:off x="1148917" y="461646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进而：</a:t>
            </a:r>
          </a:p>
        </p:txBody>
      </p:sp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D1E67E2F-6780-44D4-9797-75F478E794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6835756"/>
              </p:ext>
            </p:extLst>
          </p:nvPr>
        </p:nvGraphicFramePr>
        <p:xfrm>
          <a:off x="1187450" y="5256888"/>
          <a:ext cx="626745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1" name="AxMath" r:id="rId11" imgW="2756880" imgH="180360" progId="Equation.AxMath">
                  <p:embed/>
                </p:oleObj>
              </mc:Choice>
              <mc:Fallback>
                <p:oleObj name="AxMath" r:id="rId11" imgW="2756880" imgH="180360" progId="Equation.AxMath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BCE358FE-1FF2-4E9F-B623-D36EC92D3E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87450" y="5256888"/>
                        <a:ext cx="626745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701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21" grpId="0"/>
      <p:bldP spid="26" grpId="0"/>
      <p:bldP spid="2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CD02FD-AD56-4FF2-9DF2-DEF6DD51F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367" y="277611"/>
            <a:ext cx="9647756" cy="12269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41D81D2-9D00-46BF-9E9B-73C11867FECE}"/>
              </a:ext>
            </a:extLst>
          </p:cNvPr>
          <p:cNvSpPr txBox="1"/>
          <p:nvPr/>
        </p:nvSpPr>
        <p:spPr>
          <a:xfrm>
            <a:off x="507319" y="1733622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分析：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A89887-5FB2-42DF-A106-E038BE20E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4772" y="1964454"/>
            <a:ext cx="3551228" cy="320067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402556-F842-4FE6-941D-5F6E510D6BD6}"/>
              </a:ext>
            </a:extLst>
          </p:cNvPr>
          <p:cNvCxnSpPr>
            <a:cxnSpLocks/>
          </p:cNvCxnSpPr>
          <p:nvPr/>
        </p:nvCxnSpPr>
        <p:spPr>
          <a:xfrm>
            <a:off x="5467738" y="2888323"/>
            <a:ext cx="0" cy="540677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E160D89-88A4-4442-A5BF-96542BE5D2DD}"/>
              </a:ext>
            </a:extLst>
          </p:cNvPr>
          <p:cNvSpPr txBox="1"/>
          <p:nvPr/>
        </p:nvSpPr>
        <p:spPr>
          <a:xfrm>
            <a:off x="4861205" y="171240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500kPa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5E977BB-18A0-4599-B6EB-2040BA5D3EBB}"/>
              </a:ext>
            </a:extLst>
          </p:cNvPr>
          <p:cNvSpPr txBox="1"/>
          <p:nvPr/>
        </p:nvSpPr>
        <p:spPr>
          <a:xfrm>
            <a:off x="5680502" y="2696996"/>
            <a:ext cx="4154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反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应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器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C55A638-74E4-4D96-B5A9-8BB3188E12B8}"/>
              </a:ext>
            </a:extLst>
          </p:cNvPr>
          <p:cNvCxnSpPr>
            <a:cxnSpLocks/>
          </p:cNvCxnSpPr>
          <p:nvPr/>
        </p:nvCxnSpPr>
        <p:spPr>
          <a:xfrm>
            <a:off x="4898569" y="2133559"/>
            <a:ext cx="802433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7E2DF05-814B-4CC2-91C1-9967F754E007}"/>
              </a:ext>
            </a:extLst>
          </p:cNvPr>
          <p:cNvCxnSpPr>
            <a:cxnSpLocks/>
          </p:cNvCxnSpPr>
          <p:nvPr/>
        </p:nvCxnSpPr>
        <p:spPr>
          <a:xfrm>
            <a:off x="2864498" y="4587510"/>
            <a:ext cx="289249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D1A53C4-6DA5-48EF-8D90-33A5660E6988}"/>
              </a:ext>
            </a:extLst>
          </p:cNvPr>
          <p:cNvSpPr txBox="1"/>
          <p:nvPr/>
        </p:nvSpPr>
        <p:spPr>
          <a:xfrm>
            <a:off x="2769313" y="458751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0m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F2E204-E11B-4929-91A0-1192D90A9E07}"/>
              </a:ext>
            </a:extLst>
          </p:cNvPr>
          <p:cNvCxnSpPr>
            <a:cxnSpLocks/>
          </p:cNvCxnSpPr>
          <p:nvPr/>
        </p:nvCxnSpPr>
        <p:spPr>
          <a:xfrm>
            <a:off x="4772607" y="3890824"/>
            <a:ext cx="289249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640D648-EC3D-4F32-8A7A-FA587463440C}"/>
              </a:ext>
            </a:extLst>
          </p:cNvPr>
          <p:cNvSpPr txBox="1"/>
          <p:nvPr/>
        </p:nvSpPr>
        <p:spPr>
          <a:xfrm>
            <a:off x="4601051" y="389082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12m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808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  <p:bldP spid="30" grpId="0"/>
      <p:bldP spid="33" grpId="0"/>
      <p:bldP spid="3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CD02FD-AD56-4FF2-9DF2-DEF6DD51F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367" y="277611"/>
            <a:ext cx="9647756" cy="12269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41D81D2-9D00-46BF-9E9B-73C11867FECE}"/>
              </a:ext>
            </a:extLst>
          </p:cNvPr>
          <p:cNvSpPr txBox="1"/>
          <p:nvPr/>
        </p:nvSpPr>
        <p:spPr>
          <a:xfrm>
            <a:off x="507319" y="173362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5AFC2DF-15E5-4951-9120-9970A4A9CDA9}"/>
              </a:ext>
            </a:extLst>
          </p:cNvPr>
          <p:cNvGrpSpPr/>
          <p:nvPr/>
        </p:nvGrpSpPr>
        <p:grpSpPr>
          <a:xfrm>
            <a:off x="8640772" y="965959"/>
            <a:ext cx="3551228" cy="3452723"/>
            <a:chOff x="2544772" y="1712408"/>
            <a:chExt cx="3551228" cy="345272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BA89887-5FB2-42DF-A106-E038BE20E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44772" y="1964454"/>
              <a:ext cx="3551228" cy="3200677"/>
            </a:xfrm>
            <a:prstGeom prst="rect">
              <a:avLst/>
            </a:prstGeom>
          </p:spPr>
        </p:pic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402556-F842-4FE6-941D-5F6E510D6BD6}"/>
                </a:ext>
              </a:extLst>
            </p:cNvPr>
            <p:cNvCxnSpPr>
              <a:cxnSpLocks/>
            </p:cNvCxnSpPr>
            <p:nvPr/>
          </p:nvCxnSpPr>
          <p:spPr>
            <a:xfrm>
              <a:off x="5467738" y="2888323"/>
              <a:ext cx="0" cy="540677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160D89-88A4-4442-A5BF-96542BE5D2DD}"/>
                </a:ext>
              </a:extLst>
            </p:cNvPr>
            <p:cNvSpPr txBox="1"/>
            <p:nvPr/>
          </p:nvSpPr>
          <p:spPr>
            <a:xfrm>
              <a:off x="4861205" y="1712408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500kPa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5E977BB-18A0-4599-B6EB-2040BA5D3EBB}"/>
                </a:ext>
              </a:extLst>
            </p:cNvPr>
            <p:cNvSpPr txBox="1"/>
            <p:nvPr/>
          </p:nvSpPr>
          <p:spPr>
            <a:xfrm>
              <a:off x="5680502" y="2696996"/>
              <a:ext cx="41549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反</a:t>
              </a:r>
              <a:endPara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应</a:t>
              </a:r>
              <a:endPara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器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C55A638-74E4-4D96-B5A9-8BB3188E12B8}"/>
                </a:ext>
              </a:extLst>
            </p:cNvPr>
            <p:cNvCxnSpPr>
              <a:cxnSpLocks/>
            </p:cNvCxnSpPr>
            <p:nvPr/>
          </p:nvCxnSpPr>
          <p:spPr>
            <a:xfrm>
              <a:off x="4898569" y="2133559"/>
              <a:ext cx="802433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E2DF05-814B-4CC2-91C1-9967F754E007}"/>
                </a:ext>
              </a:extLst>
            </p:cNvPr>
            <p:cNvCxnSpPr>
              <a:cxnSpLocks/>
            </p:cNvCxnSpPr>
            <p:nvPr/>
          </p:nvCxnSpPr>
          <p:spPr>
            <a:xfrm>
              <a:off x="2864498" y="4587510"/>
              <a:ext cx="28924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D1A53C4-6DA5-48EF-8D90-33A5660E6988}"/>
                </a:ext>
              </a:extLst>
            </p:cNvPr>
            <p:cNvSpPr txBox="1"/>
            <p:nvPr/>
          </p:nvSpPr>
          <p:spPr>
            <a:xfrm>
              <a:off x="2769313" y="4587510"/>
              <a:ext cx="479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0m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EF2E204-E11B-4929-91A0-1192D90A9E07}"/>
                </a:ext>
              </a:extLst>
            </p:cNvPr>
            <p:cNvCxnSpPr>
              <a:cxnSpLocks/>
            </p:cNvCxnSpPr>
            <p:nvPr/>
          </p:nvCxnSpPr>
          <p:spPr>
            <a:xfrm>
              <a:off x="4772607" y="3890824"/>
              <a:ext cx="28924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640D648-EC3D-4F32-8A7A-FA587463440C}"/>
                </a:ext>
              </a:extLst>
            </p:cNvPr>
            <p:cNvSpPr txBox="1"/>
            <p:nvPr/>
          </p:nvSpPr>
          <p:spPr>
            <a:xfrm>
              <a:off x="4601051" y="3890824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12m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CAB9947-F8A2-481F-B82A-0920946C6079}"/>
              </a:ext>
            </a:extLst>
          </p:cNvPr>
          <p:cNvSpPr txBox="1"/>
          <p:nvPr/>
        </p:nvSpPr>
        <p:spPr>
          <a:xfrm>
            <a:off x="1207922" y="3198167"/>
            <a:ext cx="572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在液面和管路出口内侧间作机械能衡算：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FBF31D89-C6EF-4617-92A8-1BE2F0376E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1507298"/>
              </p:ext>
            </p:extLst>
          </p:nvPr>
        </p:nvGraphicFramePr>
        <p:xfrm>
          <a:off x="2055813" y="3681413"/>
          <a:ext cx="4646612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4" name="AxMath" r:id="rId5" imgW="2043000" imgH="354960" progId="Equation.AxMath">
                  <p:embed/>
                </p:oleObj>
              </mc:Choice>
              <mc:Fallback>
                <p:oleObj name="AxMath" r:id="rId5" imgW="2043000" imgH="35496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F683F0C6-0714-4FF2-B604-CE342600E7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55813" y="3681413"/>
                        <a:ext cx="4646612" cy="80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B0F9FB8E-BF22-4B6C-A01E-B681232AB055}"/>
              </a:ext>
            </a:extLst>
          </p:cNvPr>
          <p:cNvSpPr txBox="1"/>
          <p:nvPr/>
        </p:nvSpPr>
        <p:spPr>
          <a:xfrm>
            <a:off x="1207922" y="4418682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3A48E706-2CAC-4F45-95CE-C42B7C942A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3357705"/>
              </p:ext>
            </p:extLst>
          </p:nvPr>
        </p:nvGraphicFramePr>
        <p:xfrm>
          <a:off x="3059113" y="4729163"/>
          <a:ext cx="2638425" cy="811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5" name="AxMath" r:id="rId7" imgW="1161000" imgH="358920" progId="Equation.AxMath">
                  <p:embed/>
                </p:oleObj>
              </mc:Choice>
              <mc:Fallback>
                <p:oleObj name="AxMath" r:id="rId7" imgW="1161000" imgH="35892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FBF31D89-C6EF-4617-92A8-1BE2F0376E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59113" y="4729163"/>
                        <a:ext cx="2638425" cy="811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A12B77E-EDAA-40D7-8D03-81FDC38CD434}"/>
              </a:ext>
            </a:extLst>
          </p:cNvPr>
          <p:cNvCxnSpPr/>
          <p:nvPr/>
        </p:nvCxnSpPr>
        <p:spPr>
          <a:xfrm flipH="1">
            <a:off x="3340359" y="5318449"/>
            <a:ext cx="503853" cy="5038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6996C7DF-039E-4CBF-B2DD-A3E7B8155D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8504797"/>
              </p:ext>
            </p:extLst>
          </p:nvPr>
        </p:nvGraphicFramePr>
        <p:xfrm>
          <a:off x="2213768" y="5722467"/>
          <a:ext cx="1692275" cy="779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6" name="AxMath" r:id="rId9" imgW="744120" imgH="345240" progId="Equation.AxMath">
                  <p:embed/>
                </p:oleObj>
              </mc:Choice>
              <mc:Fallback>
                <p:oleObj name="AxMath" r:id="rId9" imgW="744120" imgH="34524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3A48E706-2CAC-4F45-95CE-C42B7C942A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13768" y="5722467"/>
                        <a:ext cx="1692275" cy="779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5916056E-B7F8-4427-A76C-161317C9430E}"/>
              </a:ext>
            </a:extLst>
          </p:cNvPr>
          <p:cNvSpPr txBox="1"/>
          <p:nvPr/>
        </p:nvSpPr>
        <p:spPr>
          <a:xfrm>
            <a:off x="1307538" y="1744412"/>
            <a:ext cx="3640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查表得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℃下苯的物性：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0BF01B8B-FBA1-41D1-9FC0-C7B032668C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3860463"/>
              </p:ext>
            </p:extLst>
          </p:nvPr>
        </p:nvGraphicFramePr>
        <p:xfrm>
          <a:off x="2663825" y="2420938"/>
          <a:ext cx="34290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7" name="AxMath" r:id="rId11" imgW="1508760" imgH="180360" progId="Equation.AxMath">
                  <p:embed/>
                </p:oleObj>
              </mc:Choice>
              <mc:Fallback>
                <p:oleObj name="AxMath" r:id="rId11" imgW="1508760" imgH="18036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FBF31D89-C6EF-4617-92A8-1BE2F0376E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663825" y="2420938"/>
                        <a:ext cx="342900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727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CD02FD-AD56-4FF2-9DF2-DEF6DD51F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367" y="277611"/>
            <a:ext cx="9647756" cy="12269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41D81D2-9D00-46BF-9E9B-73C11867FECE}"/>
              </a:ext>
            </a:extLst>
          </p:cNvPr>
          <p:cNvSpPr txBox="1"/>
          <p:nvPr/>
        </p:nvSpPr>
        <p:spPr>
          <a:xfrm>
            <a:off x="507319" y="173362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5AFC2DF-15E5-4951-9120-9970A4A9CDA9}"/>
              </a:ext>
            </a:extLst>
          </p:cNvPr>
          <p:cNvGrpSpPr/>
          <p:nvPr/>
        </p:nvGrpSpPr>
        <p:grpSpPr>
          <a:xfrm>
            <a:off x="8640772" y="965959"/>
            <a:ext cx="3551228" cy="3452723"/>
            <a:chOff x="2544772" y="1712408"/>
            <a:chExt cx="3551228" cy="345272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BA89887-5FB2-42DF-A106-E038BE20E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44772" y="1964454"/>
              <a:ext cx="3551228" cy="3200677"/>
            </a:xfrm>
            <a:prstGeom prst="rect">
              <a:avLst/>
            </a:prstGeom>
          </p:spPr>
        </p:pic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402556-F842-4FE6-941D-5F6E510D6BD6}"/>
                </a:ext>
              </a:extLst>
            </p:cNvPr>
            <p:cNvCxnSpPr>
              <a:cxnSpLocks/>
            </p:cNvCxnSpPr>
            <p:nvPr/>
          </p:nvCxnSpPr>
          <p:spPr>
            <a:xfrm>
              <a:off x="5467738" y="2888323"/>
              <a:ext cx="0" cy="540677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160D89-88A4-4442-A5BF-96542BE5D2DD}"/>
                </a:ext>
              </a:extLst>
            </p:cNvPr>
            <p:cNvSpPr txBox="1"/>
            <p:nvPr/>
          </p:nvSpPr>
          <p:spPr>
            <a:xfrm>
              <a:off x="4861205" y="1712408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500kPa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5E977BB-18A0-4599-B6EB-2040BA5D3EBB}"/>
                </a:ext>
              </a:extLst>
            </p:cNvPr>
            <p:cNvSpPr txBox="1"/>
            <p:nvPr/>
          </p:nvSpPr>
          <p:spPr>
            <a:xfrm>
              <a:off x="5680502" y="2696996"/>
              <a:ext cx="41549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反</a:t>
              </a:r>
              <a:endPara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应</a:t>
              </a:r>
              <a:endPara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器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C55A638-74E4-4D96-B5A9-8BB3188E12B8}"/>
                </a:ext>
              </a:extLst>
            </p:cNvPr>
            <p:cNvCxnSpPr>
              <a:cxnSpLocks/>
            </p:cNvCxnSpPr>
            <p:nvPr/>
          </p:nvCxnSpPr>
          <p:spPr>
            <a:xfrm>
              <a:off x="4898569" y="2133559"/>
              <a:ext cx="802433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E2DF05-814B-4CC2-91C1-9967F754E007}"/>
                </a:ext>
              </a:extLst>
            </p:cNvPr>
            <p:cNvCxnSpPr>
              <a:cxnSpLocks/>
            </p:cNvCxnSpPr>
            <p:nvPr/>
          </p:nvCxnSpPr>
          <p:spPr>
            <a:xfrm>
              <a:off x="2864498" y="4587510"/>
              <a:ext cx="28924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D1A53C4-6DA5-48EF-8D90-33A5660E6988}"/>
                </a:ext>
              </a:extLst>
            </p:cNvPr>
            <p:cNvSpPr txBox="1"/>
            <p:nvPr/>
          </p:nvSpPr>
          <p:spPr>
            <a:xfrm>
              <a:off x="2769313" y="4587510"/>
              <a:ext cx="479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0m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EF2E204-E11B-4929-91A0-1192D90A9E07}"/>
                </a:ext>
              </a:extLst>
            </p:cNvPr>
            <p:cNvCxnSpPr>
              <a:cxnSpLocks/>
            </p:cNvCxnSpPr>
            <p:nvPr/>
          </p:nvCxnSpPr>
          <p:spPr>
            <a:xfrm>
              <a:off x="4772607" y="3890824"/>
              <a:ext cx="28924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640D648-EC3D-4F32-8A7A-FA587463440C}"/>
                </a:ext>
              </a:extLst>
            </p:cNvPr>
            <p:cNvSpPr txBox="1"/>
            <p:nvPr/>
          </p:nvSpPr>
          <p:spPr>
            <a:xfrm>
              <a:off x="4601051" y="3890824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12m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CAB9947-F8A2-481F-B82A-0920946C6079}"/>
              </a:ext>
            </a:extLst>
          </p:cNvPr>
          <p:cNvSpPr txBox="1"/>
          <p:nvPr/>
        </p:nvSpPr>
        <p:spPr>
          <a:xfrm>
            <a:off x="1179373" y="240906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其中：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FBF31D89-C6EF-4617-92A8-1BE2F0376E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1227079"/>
              </p:ext>
            </p:extLst>
          </p:nvPr>
        </p:nvGraphicFramePr>
        <p:xfrm>
          <a:off x="2500132" y="1562023"/>
          <a:ext cx="3119438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1" name="AxMath" r:id="rId5" imgW="1370880" imgH="354960" progId="Equation.AxMath">
                  <p:embed/>
                </p:oleObj>
              </mc:Choice>
              <mc:Fallback>
                <p:oleObj name="AxMath" r:id="rId5" imgW="1370880" imgH="35496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FBF31D89-C6EF-4617-92A8-1BE2F0376E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0132" y="1562023"/>
                        <a:ext cx="3119438" cy="80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3CFFA126-BD1B-41AE-A7C1-B7F223A7D0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150496"/>
              </p:ext>
            </p:extLst>
          </p:nvPr>
        </p:nvGraphicFramePr>
        <p:xfrm>
          <a:off x="468255" y="2870726"/>
          <a:ext cx="7173912" cy="836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2" name="AxMath" r:id="rId7" imgW="3153960" imgH="369360" progId="Equation.AxMath">
                  <p:embed/>
                </p:oleObj>
              </mc:Choice>
              <mc:Fallback>
                <p:oleObj name="AxMath" r:id="rId7" imgW="3153960" imgH="36936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FBF31D89-C6EF-4617-92A8-1BE2F0376E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68255" y="2870726"/>
                        <a:ext cx="7173912" cy="836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BEF535B6-1DB0-4969-AC15-CDF39ED92D66}"/>
              </a:ext>
            </a:extLst>
          </p:cNvPr>
          <p:cNvSpPr txBox="1"/>
          <p:nvPr/>
        </p:nvSpPr>
        <p:spPr>
          <a:xfrm>
            <a:off x="1179373" y="387328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进而：</a:t>
            </a:r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780707C0-300C-4DAD-853E-80FDA62D87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534697"/>
              </p:ext>
            </p:extLst>
          </p:nvPr>
        </p:nvGraphicFramePr>
        <p:xfrm>
          <a:off x="1062038" y="4418013"/>
          <a:ext cx="6337300" cy="784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3" name="AxMath" r:id="rId9" imgW="2786400" imgH="345960" progId="Equation.AxMath">
                  <p:embed/>
                </p:oleObj>
              </mc:Choice>
              <mc:Fallback>
                <p:oleObj name="AxMath" r:id="rId9" imgW="2786400" imgH="34596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3CFFA126-BD1B-41AE-A7C1-B7F223A7D09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62038" y="4418013"/>
                        <a:ext cx="6337300" cy="784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B34DCBE5-08C0-4AFB-8330-D3D8E5CCABE3}"/>
              </a:ext>
            </a:extLst>
          </p:cNvPr>
          <p:cNvSpPr/>
          <p:nvPr/>
        </p:nvSpPr>
        <p:spPr>
          <a:xfrm>
            <a:off x="6479476" y="4334951"/>
            <a:ext cx="1107996" cy="93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39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6" grpId="0"/>
      <p:bldP spid="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CD02FD-AD56-4FF2-9DF2-DEF6DD51F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367" y="277611"/>
            <a:ext cx="9647756" cy="12269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41D81D2-9D00-46BF-9E9B-73C11867FECE}"/>
              </a:ext>
            </a:extLst>
          </p:cNvPr>
          <p:cNvSpPr txBox="1"/>
          <p:nvPr/>
        </p:nvSpPr>
        <p:spPr>
          <a:xfrm>
            <a:off x="507319" y="173362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5AFC2DF-15E5-4951-9120-9970A4A9CDA9}"/>
              </a:ext>
            </a:extLst>
          </p:cNvPr>
          <p:cNvGrpSpPr/>
          <p:nvPr/>
        </p:nvGrpSpPr>
        <p:grpSpPr>
          <a:xfrm>
            <a:off x="8640772" y="965959"/>
            <a:ext cx="3551228" cy="3452723"/>
            <a:chOff x="2544772" y="1712408"/>
            <a:chExt cx="3551228" cy="345272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BA89887-5FB2-42DF-A106-E038BE20E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44772" y="1964454"/>
              <a:ext cx="3551228" cy="3200677"/>
            </a:xfrm>
            <a:prstGeom prst="rect">
              <a:avLst/>
            </a:prstGeom>
          </p:spPr>
        </p:pic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402556-F842-4FE6-941D-5F6E510D6BD6}"/>
                </a:ext>
              </a:extLst>
            </p:cNvPr>
            <p:cNvCxnSpPr>
              <a:cxnSpLocks/>
            </p:cNvCxnSpPr>
            <p:nvPr/>
          </p:nvCxnSpPr>
          <p:spPr>
            <a:xfrm>
              <a:off x="5467738" y="2888323"/>
              <a:ext cx="0" cy="540677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160D89-88A4-4442-A5BF-96542BE5D2DD}"/>
                </a:ext>
              </a:extLst>
            </p:cNvPr>
            <p:cNvSpPr txBox="1"/>
            <p:nvPr/>
          </p:nvSpPr>
          <p:spPr>
            <a:xfrm>
              <a:off x="4861205" y="1712408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500kPa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5E977BB-18A0-4599-B6EB-2040BA5D3EBB}"/>
                </a:ext>
              </a:extLst>
            </p:cNvPr>
            <p:cNvSpPr txBox="1"/>
            <p:nvPr/>
          </p:nvSpPr>
          <p:spPr>
            <a:xfrm>
              <a:off x="5680502" y="2696996"/>
              <a:ext cx="41549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反</a:t>
              </a:r>
              <a:endPara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应</a:t>
              </a:r>
              <a:endPara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器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C55A638-74E4-4D96-B5A9-8BB3188E12B8}"/>
                </a:ext>
              </a:extLst>
            </p:cNvPr>
            <p:cNvCxnSpPr>
              <a:cxnSpLocks/>
            </p:cNvCxnSpPr>
            <p:nvPr/>
          </p:nvCxnSpPr>
          <p:spPr>
            <a:xfrm>
              <a:off x="4898569" y="2133559"/>
              <a:ext cx="802433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E2DF05-814B-4CC2-91C1-9967F754E007}"/>
                </a:ext>
              </a:extLst>
            </p:cNvPr>
            <p:cNvCxnSpPr>
              <a:cxnSpLocks/>
            </p:cNvCxnSpPr>
            <p:nvPr/>
          </p:nvCxnSpPr>
          <p:spPr>
            <a:xfrm>
              <a:off x="2864498" y="4587510"/>
              <a:ext cx="28924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D1A53C4-6DA5-48EF-8D90-33A5660E6988}"/>
                </a:ext>
              </a:extLst>
            </p:cNvPr>
            <p:cNvSpPr txBox="1"/>
            <p:nvPr/>
          </p:nvSpPr>
          <p:spPr>
            <a:xfrm>
              <a:off x="2769313" y="4587510"/>
              <a:ext cx="479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0m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EF2E204-E11B-4929-91A0-1192D90A9E07}"/>
                </a:ext>
              </a:extLst>
            </p:cNvPr>
            <p:cNvCxnSpPr>
              <a:cxnSpLocks/>
            </p:cNvCxnSpPr>
            <p:nvPr/>
          </p:nvCxnSpPr>
          <p:spPr>
            <a:xfrm>
              <a:off x="4772607" y="3890824"/>
              <a:ext cx="28924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640D648-EC3D-4F32-8A7A-FA587463440C}"/>
                </a:ext>
              </a:extLst>
            </p:cNvPr>
            <p:cNvSpPr txBox="1"/>
            <p:nvPr/>
          </p:nvSpPr>
          <p:spPr>
            <a:xfrm>
              <a:off x="4601051" y="3890824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12m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CAB9947-F8A2-481F-B82A-0920946C6079}"/>
              </a:ext>
            </a:extLst>
          </p:cNvPr>
          <p:cNvSpPr txBox="1"/>
          <p:nvPr/>
        </p:nvSpPr>
        <p:spPr>
          <a:xfrm>
            <a:off x="1179373" y="240906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查表得：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112C30B0-75D8-47F2-AD6E-8C1B428297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2586338"/>
              </p:ext>
            </p:extLst>
          </p:nvPr>
        </p:nvGraphicFramePr>
        <p:xfrm>
          <a:off x="2704549" y="1597849"/>
          <a:ext cx="2638425" cy="811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42" name="AxMath" r:id="rId5" imgW="1161000" imgH="358920" progId="Equation.AxMath">
                  <p:embed/>
                </p:oleObj>
              </mc:Choice>
              <mc:Fallback>
                <p:oleObj name="AxMath" r:id="rId5" imgW="1161000" imgH="35892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3A48E706-2CAC-4F45-95CE-C42B7C942A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04549" y="1597849"/>
                        <a:ext cx="2638425" cy="811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5E8384D8-5084-4041-9C55-5B1FD11CF273}"/>
              </a:ext>
            </a:extLst>
          </p:cNvPr>
          <p:cNvSpPr txBox="1"/>
          <p:nvPr/>
        </p:nvSpPr>
        <p:spPr>
          <a:xfrm>
            <a:off x="1630510" y="3082752"/>
            <a:ext cx="2228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90°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标准弯头：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E9DC2F-79E4-420A-9F7D-F6CD09A56A7F}"/>
              </a:ext>
            </a:extLst>
          </p:cNvPr>
          <p:cNvSpPr txBox="1"/>
          <p:nvPr/>
        </p:nvSpPr>
        <p:spPr>
          <a:xfrm>
            <a:off x="1630510" y="3756442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半开截止阀：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6634E798-CB41-469B-84F6-2C2D645C19F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260719"/>
              </p:ext>
            </p:extLst>
          </p:nvPr>
        </p:nvGraphicFramePr>
        <p:xfrm>
          <a:off x="3837461" y="3134572"/>
          <a:ext cx="1130300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43" name="AxMath" r:id="rId7" imgW="497520" imgH="171720" progId="Equation.AxMath">
                  <p:embed/>
                </p:oleObj>
              </mc:Choice>
              <mc:Fallback>
                <p:oleObj name="AxMath" r:id="rId7" imgW="497520" imgH="17172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112C30B0-75D8-47F2-AD6E-8C1B428297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837461" y="3134572"/>
                        <a:ext cx="1130300" cy="38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5D82AB2B-558C-45AD-9092-E9BFA72175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647852"/>
              </p:ext>
            </p:extLst>
          </p:nvPr>
        </p:nvGraphicFramePr>
        <p:xfrm>
          <a:off x="3837461" y="3792805"/>
          <a:ext cx="982662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44" name="AxMath" r:id="rId9" imgW="431640" imgH="171720" progId="Equation.AxMath">
                  <p:embed/>
                </p:oleObj>
              </mc:Choice>
              <mc:Fallback>
                <p:oleObj name="AxMath" r:id="rId9" imgW="431640" imgH="171720" progId="Equation.AxMath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6634E798-CB41-469B-84F6-2C2D645C19F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37461" y="3792805"/>
                        <a:ext cx="982662" cy="38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3ED2C469-E86E-488E-9C6C-CFDE2A2EEE5D}"/>
              </a:ext>
            </a:extLst>
          </p:cNvPr>
          <p:cNvSpPr txBox="1"/>
          <p:nvPr/>
        </p:nvSpPr>
        <p:spPr>
          <a:xfrm>
            <a:off x="1179373" y="441868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故：</a:t>
            </a:r>
          </a:p>
        </p:txBody>
      </p:sp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450AC4E4-F43E-4512-A7DB-88E732B4E4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3936713"/>
              </p:ext>
            </p:extLst>
          </p:nvPr>
        </p:nvGraphicFramePr>
        <p:xfrm>
          <a:off x="2143125" y="4475163"/>
          <a:ext cx="452120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45" name="AxMath" r:id="rId11" imgW="1989720" imgH="202680" progId="Equation.AxMath">
                  <p:embed/>
                </p:oleObj>
              </mc:Choice>
              <mc:Fallback>
                <p:oleObj name="AxMath" r:id="rId11" imgW="1989720" imgH="20268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112C30B0-75D8-47F2-AD6E-8C1B428297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143125" y="4475163"/>
                        <a:ext cx="4521200" cy="458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2DA2A5C8-0806-4B34-9F97-7F886A8D5EA3}"/>
              </a:ext>
            </a:extLst>
          </p:cNvPr>
          <p:cNvSpPr txBox="1"/>
          <p:nvPr/>
        </p:nvSpPr>
        <p:spPr>
          <a:xfrm>
            <a:off x="1630510" y="5191054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光滑管？粗糙管？粗糙度？</a:t>
            </a:r>
          </a:p>
        </p:txBody>
      </p:sp>
    </p:spTree>
    <p:extLst>
      <p:ext uri="{BB962C8B-B14F-4D97-AF65-F5344CB8AC3E}">
        <p14:creationId xmlns:p14="http://schemas.microsoft.com/office/powerpoint/2010/main" val="80078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3" grpId="0"/>
      <p:bldP spid="28" grpId="0"/>
      <p:bldP spid="3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CD02FD-AD56-4FF2-9DF2-DEF6DD51F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367" y="277611"/>
            <a:ext cx="9647756" cy="12269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41D81D2-9D00-46BF-9E9B-73C11867FECE}"/>
              </a:ext>
            </a:extLst>
          </p:cNvPr>
          <p:cNvSpPr txBox="1"/>
          <p:nvPr/>
        </p:nvSpPr>
        <p:spPr>
          <a:xfrm>
            <a:off x="507319" y="173362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5AFC2DF-15E5-4951-9120-9970A4A9CDA9}"/>
              </a:ext>
            </a:extLst>
          </p:cNvPr>
          <p:cNvGrpSpPr/>
          <p:nvPr/>
        </p:nvGrpSpPr>
        <p:grpSpPr>
          <a:xfrm>
            <a:off x="8640772" y="965959"/>
            <a:ext cx="3551228" cy="3452723"/>
            <a:chOff x="2544772" y="1712408"/>
            <a:chExt cx="3551228" cy="345272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BA89887-5FB2-42DF-A106-E038BE20E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44772" y="1964454"/>
              <a:ext cx="3551228" cy="3200677"/>
            </a:xfrm>
            <a:prstGeom prst="rect">
              <a:avLst/>
            </a:prstGeom>
          </p:spPr>
        </p:pic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402556-F842-4FE6-941D-5F6E510D6BD6}"/>
                </a:ext>
              </a:extLst>
            </p:cNvPr>
            <p:cNvCxnSpPr>
              <a:cxnSpLocks/>
            </p:cNvCxnSpPr>
            <p:nvPr/>
          </p:nvCxnSpPr>
          <p:spPr>
            <a:xfrm>
              <a:off x="5467738" y="2888323"/>
              <a:ext cx="0" cy="540677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160D89-88A4-4442-A5BF-96542BE5D2DD}"/>
                </a:ext>
              </a:extLst>
            </p:cNvPr>
            <p:cNvSpPr txBox="1"/>
            <p:nvPr/>
          </p:nvSpPr>
          <p:spPr>
            <a:xfrm>
              <a:off x="4861205" y="1712408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500kPa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5E977BB-18A0-4599-B6EB-2040BA5D3EBB}"/>
                </a:ext>
              </a:extLst>
            </p:cNvPr>
            <p:cNvSpPr txBox="1"/>
            <p:nvPr/>
          </p:nvSpPr>
          <p:spPr>
            <a:xfrm>
              <a:off x="5680502" y="2696996"/>
              <a:ext cx="41549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反</a:t>
              </a:r>
              <a:endPara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应</a:t>
              </a:r>
              <a:endPara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  <a:p>
              <a:r>
                <a:rPr lang="zh-CN" altLang="en-US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器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C55A638-74E4-4D96-B5A9-8BB3188E12B8}"/>
                </a:ext>
              </a:extLst>
            </p:cNvPr>
            <p:cNvCxnSpPr>
              <a:cxnSpLocks/>
            </p:cNvCxnSpPr>
            <p:nvPr/>
          </p:nvCxnSpPr>
          <p:spPr>
            <a:xfrm>
              <a:off x="4898569" y="2133559"/>
              <a:ext cx="802433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E2DF05-814B-4CC2-91C1-9967F754E007}"/>
                </a:ext>
              </a:extLst>
            </p:cNvPr>
            <p:cNvCxnSpPr>
              <a:cxnSpLocks/>
            </p:cNvCxnSpPr>
            <p:nvPr/>
          </p:nvCxnSpPr>
          <p:spPr>
            <a:xfrm>
              <a:off x="2864498" y="4587510"/>
              <a:ext cx="28924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D1A53C4-6DA5-48EF-8D90-33A5660E6988}"/>
                </a:ext>
              </a:extLst>
            </p:cNvPr>
            <p:cNvSpPr txBox="1"/>
            <p:nvPr/>
          </p:nvSpPr>
          <p:spPr>
            <a:xfrm>
              <a:off x="2769313" y="4587510"/>
              <a:ext cx="479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0m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EF2E204-E11B-4929-91A0-1192D90A9E07}"/>
                </a:ext>
              </a:extLst>
            </p:cNvPr>
            <p:cNvCxnSpPr>
              <a:cxnSpLocks/>
            </p:cNvCxnSpPr>
            <p:nvPr/>
          </p:nvCxnSpPr>
          <p:spPr>
            <a:xfrm>
              <a:off x="4772607" y="3890824"/>
              <a:ext cx="28924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640D648-EC3D-4F32-8A7A-FA587463440C}"/>
                </a:ext>
              </a:extLst>
            </p:cNvPr>
            <p:cNvSpPr txBox="1"/>
            <p:nvPr/>
          </p:nvSpPr>
          <p:spPr>
            <a:xfrm>
              <a:off x="4601051" y="3890824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12m</a:t>
              </a:r>
              <a:endPara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endParaRPr>
            </a:p>
          </p:txBody>
        </p:sp>
      </p:grp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A872397F-7850-43F8-A4AD-69B1F84CD9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9128623"/>
              </p:ext>
            </p:extLst>
          </p:nvPr>
        </p:nvGraphicFramePr>
        <p:xfrm>
          <a:off x="1402029" y="1616075"/>
          <a:ext cx="7462837" cy="79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0" name="AxMath" r:id="rId5" imgW="3282840" imgH="352080" progId="Equation.AxMath">
                  <p:embed/>
                </p:oleObj>
              </mc:Choice>
              <mc:Fallback>
                <p:oleObj name="AxMath" r:id="rId5" imgW="3282840" imgH="35208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112C30B0-75D8-47F2-AD6E-8C1B428297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02029" y="1616075"/>
                        <a:ext cx="7462837" cy="796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>
            <a:extLst>
              <a:ext uri="{FF2B5EF4-FFF2-40B4-BE49-F238E27FC236}">
                <a16:creationId xmlns:a16="http://schemas.microsoft.com/office/drawing/2014/main" id="{F189B65B-D03B-4665-B07C-1A214A1F39D9}"/>
              </a:ext>
            </a:extLst>
          </p:cNvPr>
          <p:cNvSpPr/>
          <p:nvPr/>
        </p:nvSpPr>
        <p:spPr>
          <a:xfrm>
            <a:off x="5271796" y="1418540"/>
            <a:ext cx="722505" cy="532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4372B82-EEA8-4E1E-89AF-B684A1169914}"/>
              </a:ext>
            </a:extLst>
          </p:cNvPr>
          <p:cNvSpPr/>
          <p:nvPr/>
        </p:nvSpPr>
        <p:spPr>
          <a:xfrm>
            <a:off x="5318448" y="2061435"/>
            <a:ext cx="629199" cy="532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449BFF3-7DCA-4884-AC82-96046B9D3A81}"/>
              </a:ext>
            </a:extLst>
          </p:cNvPr>
          <p:cNvSpPr/>
          <p:nvPr/>
        </p:nvSpPr>
        <p:spPr>
          <a:xfrm>
            <a:off x="6311944" y="2078698"/>
            <a:ext cx="769991" cy="532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352A380-4F08-4D6B-BA93-CAEF1F87328B}"/>
              </a:ext>
            </a:extLst>
          </p:cNvPr>
          <p:cNvSpPr txBox="1"/>
          <p:nvPr/>
        </p:nvSpPr>
        <p:spPr>
          <a:xfrm>
            <a:off x="1179373" y="240906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代入解得：</a:t>
            </a:r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4748D773-F927-4DCB-959E-1FC3B4143D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307200"/>
              </p:ext>
            </p:extLst>
          </p:nvPr>
        </p:nvGraphicFramePr>
        <p:xfrm>
          <a:off x="1516063" y="2932113"/>
          <a:ext cx="618172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1" name="AxMath" r:id="rId7" imgW="2718000" imgH="350280" progId="Equation.AxMath">
                  <p:embed/>
                </p:oleObj>
              </mc:Choice>
              <mc:Fallback>
                <p:oleObj name="AxMath" r:id="rId7" imgW="2718000" imgH="35028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FBF31D89-C6EF-4617-92A8-1BE2F0376E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16063" y="2932113"/>
                        <a:ext cx="6181725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BA47D6AA-6AEF-4E85-9CB6-A92C3BF84B87}"/>
              </a:ext>
            </a:extLst>
          </p:cNvPr>
          <p:cNvSpPr txBox="1"/>
          <p:nvPr/>
        </p:nvSpPr>
        <p:spPr>
          <a:xfrm>
            <a:off x="1179373" y="395298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进而：</a:t>
            </a:r>
          </a:p>
        </p:txBody>
      </p:sp>
      <p:graphicFrame>
        <p:nvGraphicFramePr>
          <p:cNvPr id="41" name="Object 40">
            <a:extLst>
              <a:ext uri="{FF2B5EF4-FFF2-40B4-BE49-F238E27FC236}">
                <a16:creationId xmlns:a16="http://schemas.microsoft.com/office/drawing/2014/main" id="{341A6573-C758-4E3D-BC72-0EB5BC2E6D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1646267"/>
              </p:ext>
            </p:extLst>
          </p:nvPr>
        </p:nvGraphicFramePr>
        <p:xfrm>
          <a:off x="3217334" y="3979033"/>
          <a:ext cx="1916113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2" name="AxMath" r:id="rId9" imgW="842400" imgH="180360" progId="Equation.AxMath">
                  <p:embed/>
                </p:oleObj>
              </mc:Choice>
              <mc:Fallback>
                <p:oleObj name="AxMath" r:id="rId9" imgW="842400" imgH="180360" progId="Equation.AxMath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4748D773-F927-4DCB-959E-1FC3B4143D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17334" y="3979033"/>
                        <a:ext cx="1916113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BBE4C8C0-5A02-4A51-9C9E-E69829C5B9DA}"/>
              </a:ext>
            </a:extLst>
          </p:cNvPr>
          <p:cNvSpPr txBox="1"/>
          <p:nvPr/>
        </p:nvSpPr>
        <p:spPr>
          <a:xfrm>
            <a:off x="1179373" y="478026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故：</a:t>
            </a:r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BB090D0F-2C1B-4D8D-98BF-945C4E6018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7485904"/>
              </p:ext>
            </p:extLst>
          </p:nvPr>
        </p:nvGraphicFramePr>
        <p:xfrm>
          <a:off x="1390650" y="5227638"/>
          <a:ext cx="6429375" cy="760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3" name="AxMath" r:id="rId11" imgW="2829600" imgH="337320" progId="Equation.AxMath">
                  <p:embed/>
                </p:oleObj>
              </mc:Choice>
              <mc:Fallback>
                <p:oleObj name="AxMath" r:id="rId11" imgW="2829600" imgH="337320" progId="Equation.AxMath">
                  <p:embed/>
                  <p:pic>
                    <p:nvPicPr>
                      <p:cNvPr id="29" name="Object 28">
                        <a:extLst>
                          <a:ext uri="{FF2B5EF4-FFF2-40B4-BE49-F238E27FC236}">
                            <a16:creationId xmlns:a16="http://schemas.microsoft.com/office/drawing/2014/main" id="{D1E67E2F-6780-44D4-9797-75F478E794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390650" y="5227638"/>
                        <a:ext cx="6429375" cy="760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26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36" grpId="0" animBg="1"/>
      <p:bldP spid="37" grpId="0"/>
      <p:bldP spid="40" grpId="0"/>
      <p:bldP spid="4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990587-8A7F-4E8A-8CAF-40C6152C5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61" y="193002"/>
            <a:ext cx="9525825" cy="1470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586049-7A97-4504-BD01-317289CED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7418" y="60668"/>
            <a:ext cx="2042337" cy="336833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49D278A-4972-4633-9826-F87C899D1602}"/>
              </a:ext>
            </a:extLst>
          </p:cNvPr>
          <p:cNvSpPr txBox="1"/>
          <p:nvPr/>
        </p:nvSpPr>
        <p:spPr>
          <a:xfrm>
            <a:off x="507319" y="1733622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分析：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5FD1AA8-A922-4D68-BC70-10440207C585}"/>
              </a:ext>
            </a:extLst>
          </p:cNvPr>
          <p:cNvSpPr txBox="1"/>
          <p:nvPr/>
        </p:nvSpPr>
        <p:spPr>
          <a:xfrm>
            <a:off x="1517433" y="173362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稳定输液：</a:t>
            </a:r>
          </a:p>
        </p:txBody>
      </p:sp>
      <p:graphicFrame>
        <p:nvGraphicFramePr>
          <p:cNvPr id="38" name="Object 37">
            <a:extLst>
              <a:ext uri="{FF2B5EF4-FFF2-40B4-BE49-F238E27FC236}">
                <a16:creationId xmlns:a16="http://schemas.microsoft.com/office/drawing/2014/main" id="{81A51050-82F9-4E32-8408-F63B275456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238100"/>
              </p:ext>
            </p:extLst>
          </p:nvPr>
        </p:nvGraphicFramePr>
        <p:xfrm>
          <a:off x="3919538" y="1584325"/>
          <a:ext cx="906462" cy="760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29" name="AxMath" r:id="rId5" imgW="398520" imgH="337320" progId="Equation.AxMath">
                  <p:embed/>
                </p:oleObj>
              </mc:Choice>
              <mc:Fallback>
                <p:oleObj name="AxMath" r:id="rId5" imgW="398520" imgH="337320" progId="Equation.AxMath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7D89C178-FB87-4FCD-AD30-F5D1C3F557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19538" y="1584325"/>
                        <a:ext cx="906462" cy="760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>
            <a:extLst>
              <a:ext uri="{FF2B5EF4-FFF2-40B4-BE49-F238E27FC236}">
                <a16:creationId xmlns:a16="http://schemas.microsoft.com/office/drawing/2014/main" id="{5C975315-38A1-46CF-8029-35DE9CB540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8314390"/>
              </p:ext>
            </p:extLst>
          </p:nvPr>
        </p:nvGraphicFramePr>
        <p:xfrm>
          <a:off x="5214938" y="1584325"/>
          <a:ext cx="1011237" cy="760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30" name="AxMath" r:id="rId7" imgW="444240" imgH="337320" progId="Equation.AxMath">
                  <p:embed/>
                </p:oleObj>
              </mc:Choice>
              <mc:Fallback>
                <p:oleObj name="AxMath" r:id="rId7" imgW="444240" imgH="337320" progId="Equation.AxMath">
                  <p:embed/>
                  <p:pic>
                    <p:nvPicPr>
                      <p:cNvPr id="38" name="Object 37">
                        <a:extLst>
                          <a:ext uri="{FF2B5EF4-FFF2-40B4-BE49-F238E27FC236}">
                            <a16:creationId xmlns:a16="http://schemas.microsoft.com/office/drawing/2014/main" id="{81A51050-82F9-4E32-8408-F63B2754569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14938" y="1584325"/>
                        <a:ext cx="1011237" cy="760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9F362BA2-4500-4EAC-92F7-921D9B338F2D}"/>
              </a:ext>
            </a:extLst>
          </p:cNvPr>
          <p:cNvSpPr txBox="1"/>
          <p:nvPr/>
        </p:nvSpPr>
        <p:spPr>
          <a:xfrm>
            <a:off x="507319" y="173362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证明：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6197531-8D73-4A88-8D94-09956D42D202}"/>
              </a:ext>
            </a:extLst>
          </p:cNvPr>
          <p:cNvSpPr txBox="1"/>
          <p:nvPr/>
        </p:nvSpPr>
        <p:spPr>
          <a:xfrm>
            <a:off x="1517433" y="1733621"/>
            <a:ext cx="76554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当有</a:t>
            </a: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d</a:t>
            </a:r>
            <a:r>
              <a:rPr lang="en-US" altLang="zh-CN" sz="2400" b="1" i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V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体积的液体流出时，将相应地产生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d</a:t>
            </a:r>
            <a:r>
              <a:rPr lang="en-US" altLang="zh-CN" sz="2400" b="1" i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h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的液面高度变化，进而产生</a:t>
            </a:r>
            <a:r>
              <a:rPr lang="en-US" altLang="zh-CN" sz="2400" b="1" i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g</a:t>
            </a: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d</a:t>
            </a:r>
            <a:r>
              <a:rPr lang="en-US" altLang="zh-CN" sz="2400" b="1" i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h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的负压，该负压由大气压直接补充，即</a:t>
            </a:r>
          </a:p>
        </p:txBody>
      </p:sp>
      <p:graphicFrame>
        <p:nvGraphicFramePr>
          <p:cNvPr id="47" name="Object 46">
            <a:extLst>
              <a:ext uri="{FF2B5EF4-FFF2-40B4-BE49-F238E27FC236}">
                <a16:creationId xmlns:a16="http://schemas.microsoft.com/office/drawing/2014/main" id="{81582B8B-C37A-45F9-89D5-B28EBD81A3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0473815"/>
              </p:ext>
            </p:extLst>
          </p:nvPr>
        </p:nvGraphicFramePr>
        <p:xfrm>
          <a:off x="4470400" y="3069802"/>
          <a:ext cx="1489075" cy="407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31" name="AxMath" r:id="rId9" imgW="655920" imgH="180360" progId="Equation.AxMath">
                  <p:embed/>
                </p:oleObj>
              </mc:Choice>
              <mc:Fallback>
                <p:oleObj name="AxMath" r:id="rId9" imgW="655920" imgH="180360" progId="Equation.AxMath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5C975315-38A1-46CF-8029-35DE9CB540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470400" y="3069802"/>
                        <a:ext cx="1489075" cy="407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F80E7651-EE02-4D39-97E5-B1B4FBDFEA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8508899"/>
              </p:ext>
            </p:extLst>
          </p:nvPr>
        </p:nvGraphicFramePr>
        <p:xfrm>
          <a:off x="4005263" y="3471439"/>
          <a:ext cx="1677987" cy="801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32" name="AxMath" r:id="rId11" imgW="738000" imgH="354960" progId="Equation.AxMath">
                  <p:embed/>
                </p:oleObj>
              </mc:Choice>
              <mc:Fallback>
                <p:oleObj name="AxMath" r:id="rId11" imgW="738000" imgH="354960" progId="Equation.AxMath">
                  <p:embed/>
                  <p:pic>
                    <p:nvPicPr>
                      <p:cNvPr id="47" name="Object 46">
                        <a:extLst>
                          <a:ext uri="{FF2B5EF4-FFF2-40B4-BE49-F238E27FC236}">
                            <a16:creationId xmlns:a16="http://schemas.microsoft.com/office/drawing/2014/main" id="{81582B8B-C37A-45F9-89D5-B28EBD81A3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005263" y="3471439"/>
                        <a:ext cx="1677987" cy="801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CB8276BC-2C42-42C6-AEFA-BDC188F408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6367297"/>
              </p:ext>
            </p:extLst>
          </p:nvPr>
        </p:nvGraphicFramePr>
        <p:xfrm>
          <a:off x="4008361" y="4295351"/>
          <a:ext cx="132873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33" name="AxMath" r:id="rId13" imgW="584640" imgH="337320" progId="Equation.AxMath">
                  <p:embed/>
                </p:oleObj>
              </mc:Choice>
              <mc:Fallback>
                <p:oleObj name="AxMath" r:id="rId13" imgW="584640" imgH="337320" progId="Equation.AxMath">
                  <p:embed/>
                  <p:pic>
                    <p:nvPicPr>
                      <p:cNvPr id="48" name="Object 47">
                        <a:extLst>
                          <a:ext uri="{FF2B5EF4-FFF2-40B4-BE49-F238E27FC236}">
                            <a16:creationId xmlns:a16="http://schemas.microsoft.com/office/drawing/2014/main" id="{F80E7651-EE02-4D39-97E5-B1B4FBDFEA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008361" y="4295351"/>
                        <a:ext cx="132873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Object 49">
            <a:extLst>
              <a:ext uri="{FF2B5EF4-FFF2-40B4-BE49-F238E27FC236}">
                <a16:creationId xmlns:a16="http://schemas.microsoft.com/office/drawing/2014/main" id="{E3A29A89-3A76-44F6-B80D-8152C4AF51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813462"/>
              </p:ext>
            </p:extLst>
          </p:nvPr>
        </p:nvGraphicFramePr>
        <p:xfrm>
          <a:off x="4005263" y="5104062"/>
          <a:ext cx="1363663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34" name="AxMath" r:id="rId15" imgW="600120" imgH="337320" progId="Equation.AxMath">
                  <p:embed/>
                </p:oleObj>
              </mc:Choice>
              <mc:Fallback>
                <p:oleObj name="AxMath" r:id="rId15" imgW="600120" imgH="337320" progId="Equation.AxMath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CB8276BC-2C42-42C6-AEFA-BDC188F408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005263" y="5104062"/>
                        <a:ext cx="1363663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8E24AE81-474D-4F7E-8EFC-551628D88C8A}"/>
              </a:ext>
            </a:extLst>
          </p:cNvPr>
          <p:cNvSpPr txBox="1"/>
          <p:nvPr/>
        </p:nvSpPr>
        <p:spPr>
          <a:xfrm>
            <a:off x="3612746" y="6054429"/>
            <a:ext cx="613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□</a:t>
            </a:r>
            <a:endParaRPr lang="zh-CN" altLang="en-US" sz="2400" b="1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96DC8CA-6C66-4737-A329-2BCD0BECB1AA}"/>
              </a:ext>
            </a:extLst>
          </p:cNvPr>
          <p:cNvSpPr txBox="1"/>
          <p:nvPr/>
        </p:nvSpPr>
        <p:spPr>
          <a:xfrm>
            <a:off x="1517433" y="6033690"/>
            <a:ext cx="3069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故能稳定输液</a:t>
            </a:r>
          </a:p>
        </p:txBody>
      </p:sp>
    </p:spTree>
    <p:extLst>
      <p:ext uri="{BB962C8B-B14F-4D97-AF65-F5344CB8AC3E}">
        <p14:creationId xmlns:p14="http://schemas.microsoft.com/office/powerpoint/2010/main" val="122270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8" grpId="1"/>
      <p:bldP spid="29" grpId="0"/>
      <p:bldP spid="29" grpId="1"/>
      <p:bldP spid="45" grpId="0"/>
      <p:bldP spid="46" grpId="0"/>
      <p:bldP spid="51" grpId="0"/>
      <p:bldP spid="5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990587-8A7F-4E8A-8CAF-40C6152C5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61" y="193002"/>
            <a:ext cx="9525825" cy="1470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586049-7A97-4504-BD01-317289CED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7418" y="60668"/>
            <a:ext cx="2042337" cy="33683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F9DC1C7-2250-4CD3-BDB7-E1B5C3371DB4}"/>
              </a:ext>
            </a:extLst>
          </p:cNvPr>
          <p:cNvSpPr txBox="1"/>
          <p:nvPr/>
        </p:nvSpPr>
        <p:spPr>
          <a:xfrm>
            <a:off x="507319" y="173362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29DD56-B555-4E1F-AD50-FC4D8D09B468}"/>
              </a:ext>
            </a:extLst>
          </p:cNvPr>
          <p:cNvSpPr txBox="1"/>
          <p:nvPr/>
        </p:nvSpPr>
        <p:spPr>
          <a:xfrm>
            <a:off x="1307538" y="1733621"/>
            <a:ext cx="85175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对输液管段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入口外侧到出口外侧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，即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0-0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2-2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面间作机械能衡算：</a:t>
            </a: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81976441-7F82-400F-91ED-841FB3B56A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1197469"/>
              </p:ext>
            </p:extLst>
          </p:nvPr>
        </p:nvGraphicFramePr>
        <p:xfrm>
          <a:off x="4676542" y="2421229"/>
          <a:ext cx="1779587" cy="782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7" name="AxMath" r:id="rId5" imgW="783360" imgH="345960" progId="Equation.AxMath">
                  <p:embed/>
                </p:oleObj>
              </mc:Choice>
              <mc:Fallback>
                <p:oleObj name="AxMath" r:id="rId5" imgW="783360" imgH="34596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FBF31D89-C6EF-4617-92A8-1BE2F0376E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76542" y="2421229"/>
                        <a:ext cx="1779587" cy="782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56ADF5A5-286A-4D55-AE76-EECD470A96AA}"/>
              </a:ext>
            </a:extLst>
          </p:cNvPr>
          <p:cNvSpPr txBox="1"/>
          <p:nvPr/>
        </p:nvSpPr>
        <p:spPr>
          <a:xfrm>
            <a:off x="1307536" y="3203867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1773BA61-FA57-40BA-89CC-CCA76D3583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5653392"/>
              </p:ext>
            </p:extLst>
          </p:nvPr>
        </p:nvGraphicFramePr>
        <p:xfrm>
          <a:off x="4247122" y="3654134"/>
          <a:ext cx="263842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8" name="AxMath" r:id="rId7" imgW="1161000" imgH="350280" progId="Equation.AxMath">
                  <p:embed/>
                </p:oleObj>
              </mc:Choice>
              <mc:Fallback>
                <p:oleObj name="AxMath" r:id="rId7" imgW="1161000" imgH="35028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3A48E706-2CAC-4F45-95CE-C42B7C942A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47122" y="3654134"/>
                        <a:ext cx="2638425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879D516D-21CE-4AED-BA7E-DE2FEFB5305A}"/>
              </a:ext>
            </a:extLst>
          </p:cNvPr>
          <p:cNvSpPr txBox="1"/>
          <p:nvPr/>
        </p:nvSpPr>
        <p:spPr>
          <a:xfrm>
            <a:off x="1307536" y="4596775"/>
            <a:ext cx="7220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输液过程十分缓慢，故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假设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流动为层流，有：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F9CDDA44-34A7-459F-953E-28511F1FF8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1008724"/>
              </p:ext>
            </p:extLst>
          </p:nvPr>
        </p:nvGraphicFramePr>
        <p:xfrm>
          <a:off x="4029075" y="5251450"/>
          <a:ext cx="3074988" cy="760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9" name="AxMath" r:id="rId9" imgW="1352520" imgH="337320" progId="Equation.AxMath">
                  <p:embed/>
                </p:oleObj>
              </mc:Choice>
              <mc:Fallback>
                <p:oleObj name="AxMath" r:id="rId9" imgW="1352520" imgH="33732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1773BA61-FA57-40BA-89CC-CCA76D3583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29075" y="5251450"/>
                        <a:ext cx="3074988" cy="760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9434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990587-8A7F-4E8A-8CAF-40C6152C5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61" y="193002"/>
            <a:ext cx="9525825" cy="1470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586049-7A97-4504-BD01-317289CED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7418" y="60668"/>
            <a:ext cx="2042337" cy="33683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F9DC1C7-2250-4CD3-BDB7-E1B5C3371DB4}"/>
              </a:ext>
            </a:extLst>
          </p:cNvPr>
          <p:cNvSpPr txBox="1"/>
          <p:nvPr/>
        </p:nvSpPr>
        <p:spPr>
          <a:xfrm>
            <a:off x="507319" y="173362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1773BA61-FA57-40BA-89CC-CCA76D3583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9289658"/>
              </p:ext>
            </p:extLst>
          </p:nvPr>
        </p:nvGraphicFramePr>
        <p:xfrm>
          <a:off x="1532370" y="1663789"/>
          <a:ext cx="263842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82" name="AxMath" r:id="rId5" imgW="1161000" imgH="350280" progId="Equation.AxMath">
                  <p:embed/>
                </p:oleObj>
              </mc:Choice>
              <mc:Fallback>
                <p:oleObj name="AxMath" r:id="rId5" imgW="1161000" imgH="35028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1773BA61-FA57-40BA-89CC-CCA76D3583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32370" y="1663789"/>
                        <a:ext cx="2638425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879D516D-21CE-4AED-BA7E-DE2FEFB5305A}"/>
              </a:ext>
            </a:extLst>
          </p:cNvPr>
          <p:cNvSpPr txBox="1"/>
          <p:nvPr/>
        </p:nvSpPr>
        <p:spPr>
          <a:xfrm>
            <a:off x="1307538" y="2765122"/>
            <a:ext cx="7220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总局部阻力系数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F9CDDA44-34A7-459F-953E-28511F1FF8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2999094"/>
              </p:ext>
            </p:extLst>
          </p:nvPr>
        </p:nvGraphicFramePr>
        <p:xfrm>
          <a:off x="4170795" y="2765122"/>
          <a:ext cx="264160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83" name="AxMath" r:id="rId7" imgW="1162080" imgH="202680" progId="Equation.AxMath">
                  <p:embed/>
                </p:oleObj>
              </mc:Choice>
              <mc:Fallback>
                <p:oleObj name="AxMath" r:id="rId7" imgW="1162080" imgH="20268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F9CDDA44-34A7-459F-953E-28511F1FF8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70795" y="2765122"/>
                        <a:ext cx="2641600" cy="458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4131942-DF71-4609-A37D-6824D060E025}"/>
              </a:ext>
            </a:extLst>
          </p:cNvPr>
          <p:cNvSpPr txBox="1"/>
          <p:nvPr/>
        </p:nvSpPr>
        <p:spPr>
          <a:xfrm>
            <a:off x="1307538" y="340038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代入解得：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6C861C0-D503-4209-A71E-2A815DC34B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4403524"/>
              </p:ext>
            </p:extLst>
          </p:nvPr>
        </p:nvGraphicFramePr>
        <p:xfrm>
          <a:off x="4628789" y="3440728"/>
          <a:ext cx="1725612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84" name="AxMath" r:id="rId9" imgW="758160" imgH="171720" progId="Equation.AxMath">
                  <p:embed/>
                </p:oleObj>
              </mc:Choice>
              <mc:Fallback>
                <p:oleObj name="AxMath" r:id="rId9" imgW="758160" imgH="17172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F9CDDA44-34A7-459F-953E-28511F1FF8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28789" y="3440728"/>
                        <a:ext cx="1725612" cy="38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7E76B22-16A7-4322-A3C3-92C9B24BF94D}"/>
              </a:ext>
            </a:extLst>
          </p:cNvPr>
          <p:cNvSpPr txBox="1"/>
          <p:nvPr/>
        </p:nvSpPr>
        <p:spPr>
          <a:xfrm>
            <a:off x="1307538" y="397323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故：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3877A53F-4509-4340-A3CE-DD39E6652B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4338937"/>
              </p:ext>
            </p:extLst>
          </p:nvPr>
        </p:nvGraphicFramePr>
        <p:xfrm>
          <a:off x="1807801" y="4334735"/>
          <a:ext cx="7367588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85" name="AxMath" r:id="rId11" imgW="3240000" imgH="345960" progId="Equation.AxMath">
                  <p:embed/>
                </p:oleObj>
              </mc:Choice>
              <mc:Fallback>
                <p:oleObj name="AxMath" r:id="rId11" imgW="3240000" imgH="345960" progId="Equation.AxMat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96C861C0-D503-4209-A71E-2A815DC34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807801" y="4334735"/>
                        <a:ext cx="7367588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8D515F2-41A7-4143-9B89-F391649ADEC4}"/>
              </a:ext>
            </a:extLst>
          </p:cNvPr>
          <p:cNvSpPr txBox="1"/>
          <p:nvPr/>
        </p:nvSpPr>
        <p:spPr>
          <a:xfrm>
            <a:off x="1307538" y="519434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总液量：</a:t>
            </a:r>
          </a:p>
        </p:txBody>
      </p:sp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C2F33B4D-9010-4A7E-B9CB-26DB3FA9B6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6455288"/>
              </p:ext>
            </p:extLst>
          </p:nvPr>
        </p:nvGraphicFramePr>
        <p:xfrm>
          <a:off x="3223573" y="5034656"/>
          <a:ext cx="5440363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86" name="AxMath" r:id="rId13" imgW="2391840" imgH="345960" progId="Equation.AxMath">
                  <p:embed/>
                </p:oleObj>
              </mc:Choice>
              <mc:Fallback>
                <p:oleObj name="AxMath" r:id="rId13" imgW="2391840" imgH="345960" progId="Equation.AxMat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3877A53F-4509-4340-A3CE-DD39E6652B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223573" y="5034656"/>
                        <a:ext cx="5440363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779DEC61-19B0-4834-9B51-75EA1D6F47C2}"/>
              </a:ext>
            </a:extLst>
          </p:cNvPr>
          <p:cNvSpPr txBox="1"/>
          <p:nvPr/>
        </p:nvSpPr>
        <p:spPr>
          <a:xfrm>
            <a:off x="1307538" y="589095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所需时间：</a:t>
            </a:r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B375651F-3B31-4BE8-9217-8F73A660CE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2296283"/>
              </p:ext>
            </p:extLst>
          </p:nvPr>
        </p:nvGraphicFramePr>
        <p:xfrm>
          <a:off x="4620573" y="5815706"/>
          <a:ext cx="2646362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87" name="AxMath" r:id="rId15" imgW="1163160" imgH="354960" progId="Equation.AxMath">
                  <p:embed/>
                </p:oleObj>
              </mc:Choice>
              <mc:Fallback>
                <p:oleObj name="AxMath" r:id="rId15" imgW="1163160" imgH="354960" progId="Equation.AxMath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C2F33B4D-9010-4A7E-B9CB-26DB3FA9B6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620573" y="5815706"/>
                        <a:ext cx="2646362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158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1" grpId="0"/>
      <p:bldP spid="13" grpId="0"/>
      <p:bldP spid="15" grpId="0"/>
      <p:bldP spid="2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990587-8A7F-4E8A-8CAF-40C6152C5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61" y="193002"/>
            <a:ext cx="9525825" cy="1470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586049-7A97-4504-BD01-317289CED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7418" y="60668"/>
            <a:ext cx="2042337" cy="33683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F9DC1C7-2250-4CD3-BDB7-E1B5C3371DB4}"/>
              </a:ext>
            </a:extLst>
          </p:cNvPr>
          <p:cNvSpPr txBox="1"/>
          <p:nvPr/>
        </p:nvSpPr>
        <p:spPr>
          <a:xfrm>
            <a:off x="507319" y="173362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1C3148-C33D-401A-8F69-9C350468C4E6}"/>
              </a:ext>
            </a:extLst>
          </p:cNvPr>
          <p:cNvSpPr txBox="1"/>
          <p:nvPr/>
        </p:nvSpPr>
        <p:spPr>
          <a:xfrm>
            <a:off x="1307538" y="1733621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对雷诺数进行核校：</a:t>
            </a: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819B8C58-21CE-4F78-AFB8-919782BF12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8744519"/>
              </p:ext>
            </p:extLst>
          </p:nvPr>
        </p:nvGraphicFramePr>
        <p:xfrm>
          <a:off x="2314122" y="2265118"/>
          <a:ext cx="5883275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17" name="AxMath" r:id="rId5" imgW="2585880" imgH="345960" progId="Equation.AxMath">
                  <p:embed/>
                </p:oleObj>
              </mc:Choice>
              <mc:Fallback>
                <p:oleObj name="AxMath" r:id="rId5" imgW="2585880" imgH="34596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F9CDDA44-34A7-459F-953E-28511F1FF8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14122" y="2265118"/>
                        <a:ext cx="5883275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BDF1F8B4-F9D8-4758-97AD-7C9E1265D107}"/>
              </a:ext>
            </a:extLst>
          </p:cNvPr>
          <p:cNvSpPr/>
          <p:nvPr/>
        </p:nvSpPr>
        <p:spPr>
          <a:xfrm>
            <a:off x="7156580" y="2195286"/>
            <a:ext cx="1107996" cy="93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6A4FE9-432E-4609-9FA5-81152E9A1636}"/>
              </a:ext>
            </a:extLst>
          </p:cNvPr>
          <p:cNvSpPr txBox="1"/>
          <p:nvPr/>
        </p:nvSpPr>
        <p:spPr>
          <a:xfrm>
            <a:off x="1307538" y="3429000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流动为层流，上述计算过程有效</a:t>
            </a:r>
          </a:p>
        </p:txBody>
      </p:sp>
    </p:spTree>
    <p:extLst>
      <p:ext uri="{BB962C8B-B14F-4D97-AF65-F5344CB8AC3E}">
        <p14:creationId xmlns:p14="http://schemas.microsoft.com/office/powerpoint/2010/main" val="909023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 animBg="1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9C400A-E155-4CF6-8A8C-7C441055A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436" y="713713"/>
            <a:ext cx="6919560" cy="18289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0448FB-5BEA-4420-9927-A78B7A6CA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6395" y="0"/>
            <a:ext cx="3985605" cy="4343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F0338-4120-42D9-A13D-C5E0484C9E0E}"/>
              </a:ext>
            </a:extLst>
          </p:cNvPr>
          <p:cNvSpPr txBox="1"/>
          <p:nvPr/>
        </p:nvSpPr>
        <p:spPr>
          <a:xfrm>
            <a:off x="662474" y="296733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方法一：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745FC2-AE97-48B8-B606-7F82BB8B0AD8}"/>
              </a:ext>
            </a:extLst>
          </p:cNvPr>
          <p:cNvCxnSpPr/>
          <p:nvPr/>
        </p:nvCxnSpPr>
        <p:spPr>
          <a:xfrm>
            <a:off x="9181322" y="3582955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ABA945-DDE1-47E4-AC1F-EB8CA7316887}"/>
              </a:ext>
            </a:extLst>
          </p:cNvPr>
          <p:cNvCxnSpPr/>
          <p:nvPr/>
        </p:nvCxnSpPr>
        <p:spPr>
          <a:xfrm>
            <a:off x="10199197" y="3135087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F5637C5-593E-4263-9C01-0A4F9B704D88}"/>
              </a:ext>
            </a:extLst>
          </p:cNvPr>
          <p:cNvSpPr txBox="1"/>
          <p:nvPr/>
        </p:nvSpPr>
        <p:spPr>
          <a:xfrm>
            <a:off x="9122085" y="359403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33E8A8-DEDA-4B4D-8A25-0E74A810D06F}"/>
              </a:ext>
            </a:extLst>
          </p:cNvPr>
          <p:cNvSpPr txBox="1"/>
          <p:nvPr/>
        </p:nvSpPr>
        <p:spPr>
          <a:xfrm>
            <a:off x="9968069" y="359403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3DFAE8-3BE0-4A47-AC49-9ECA96FB2FF3}"/>
              </a:ext>
            </a:extLst>
          </p:cNvPr>
          <p:cNvSpPr txBox="1"/>
          <p:nvPr/>
        </p:nvSpPr>
        <p:spPr>
          <a:xfrm>
            <a:off x="10073807" y="316637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BAD21E-4EF4-4C93-B513-94FDDE511922}"/>
              </a:ext>
            </a:extLst>
          </p:cNvPr>
          <p:cNvSpPr txBox="1"/>
          <p:nvPr/>
        </p:nvSpPr>
        <p:spPr>
          <a:xfrm>
            <a:off x="10919791" y="316637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92443CE3-2572-4F3B-A02D-3EFB681B00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5828356"/>
              </p:ext>
            </p:extLst>
          </p:nvPr>
        </p:nvGraphicFramePr>
        <p:xfrm>
          <a:off x="962786" y="3447017"/>
          <a:ext cx="7509409" cy="556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5" name="AxMath" r:id="rId5" imgW="2662920" imgH="197640" progId="Equation.AxMath">
                  <p:embed/>
                </p:oleObj>
              </mc:Choice>
              <mc:Fallback>
                <p:oleObj name="AxMath" r:id="rId5" imgW="2662920" imgH="19764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E6AE8EF4-C64F-42CE-BF9B-2C3215521B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62786" y="3447017"/>
                        <a:ext cx="7509409" cy="556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9838DEA-B7BA-4734-8847-9489E918D3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4578178"/>
              </p:ext>
            </p:extLst>
          </p:nvPr>
        </p:nvGraphicFramePr>
        <p:xfrm>
          <a:off x="428236" y="4065963"/>
          <a:ext cx="7702550" cy="55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6" name="AxMath" r:id="rId7" imgW="2730600" imgH="197640" progId="Equation.AxMath">
                  <p:embed/>
                </p:oleObj>
              </mc:Choice>
              <mc:Fallback>
                <p:oleObj name="AxMath" r:id="rId7" imgW="2730600" imgH="197640" progId="Equation.AxMath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92443CE3-2572-4F3B-A02D-3EFB681B00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8236" y="4065963"/>
                        <a:ext cx="7702550" cy="55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2025DFAD-3506-4779-AAA9-7CCB321122FB}"/>
              </a:ext>
            </a:extLst>
          </p:cNvPr>
          <p:cNvSpPr txBox="1"/>
          <p:nvPr/>
        </p:nvSpPr>
        <p:spPr>
          <a:xfrm>
            <a:off x="662474" y="489832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71165D57-5BC6-4ECB-B51D-31CB5225E1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4989617"/>
              </p:ext>
            </p:extLst>
          </p:nvPr>
        </p:nvGraphicFramePr>
        <p:xfrm>
          <a:off x="1462693" y="4862453"/>
          <a:ext cx="7323138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7" name="AxMath" r:id="rId9" imgW="2595600" imgH="189360" progId="Equation.AxMath">
                  <p:embed/>
                </p:oleObj>
              </mc:Choice>
              <mc:Fallback>
                <p:oleObj name="AxMath" r:id="rId9" imgW="2595600" imgH="189360" progId="Equation.AxMath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92443CE3-2572-4F3B-A02D-3EFB681B00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62693" y="4862453"/>
                        <a:ext cx="7323138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6359F06E-4538-4F3F-AAAF-DFE621578AF9}"/>
              </a:ext>
            </a:extLst>
          </p:cNvPr>
          <p:cNvSpPr txBox="1"/>
          <p:nvPr/>
        </p:nvSpPr>
        <p:spPr>
          <a:xfrm>
            <a:off x="8785831" y="489832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已知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F4E7AEF-C9A5-4DAA-945D-3F007949A8CA}"/>
              </a:ext>
            </a:extLst>
          </p:cNvPr>
          <p:cNvSpPr txBox="1"/>
          <p:nvPr/>
        </p:nvSpPr>
        <p:spPr>
          <a:xfrm>
            <a:off x="662474" y="5480935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另</a:t>
            </a:r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4D13C537-1615-4CC8-A0AE-D7BE639740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2035392"/>
              </p:ext>
            </p:extLst>
          </p:nvPr>
        </p:nvGraphicFramePr>
        <p:xfrm>
          <a:off x="1462693" y="5456179"/>
          <a:ext cx="4694237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8" name="AxMath" r:id="rId11" imgW="1663200" imgH="180360" progId="Equation.AxMath">
                  <p:embed/>
                </p:oleObj>
              </mc:Choice>
              <mc:Fallback>
                <p:oleObj name="AxMath" r:id="rId11" imgW="1663200" imgH="180360" progId="Equation.AxMath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71165D57-5BC6-4ECB-B51D-31CB5225E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462693" y="5456179"/>
                        <a:ext cx="4694237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22478BB8-F6AD-4009-8FF4-EA107A59A6F9}"/>
              </a:ext>
            </a:extLst>
          </p:cNvPr>
          <p:cNvSpPr txBox="1"/>
          <p:nvPr/>
        </p:nvSpPr>
        <p:spPr>
          <a:xfrm>
            <a:off x="662473" y="602768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代入解得</a:t>
            </a:r>
          </a:p>
        </p:txBody>
      </p:sp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FAEF8847-3EEE-49C4-A84A-60C31FB76F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596606"/>
              </p:ext>
            </p:extLst>
          </p:nvPr>
        </p:nvGraphicFramePr>
        <p:xfrm>
          <a:off x="2088170" y="6027680"/>
          <a:ext cx="6118225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9" name="AxMath" r:id="rId13" imgW="2169000" imgH="180360" progId="Equation.AxMath">
                  <p:embed/>
                </p:oleObj>
              </mc:Choice>
              <mc:Fallback>
                <p:oleObj name="AxMath" r:id="rId13" imgW="2169000" imgH="180360" progId="Equation.AxMath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4D13C537-1615-4CC8-A0AE-D7BE639740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88170" y="6027680"/>
                        <a:ext cx="6118225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602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6" grpId="0"/>
      <p:bldP spid="2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E0B92A2-A6CB-43A8-B3AB-C126DA016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438" y="266569"/>
            <a:ext cx="9541067" cy="12116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1EDD77-29F3-4460-9335-FAC72E8D250A}"/>
              </a:ext>
            </a:extLst>
          </p:cNvPr>
          <p:cNvSpPr txBox="1"/>
          <p:nvPr/>
        </p:nvSpPr>
        <p:spPr>
          <a:xfrm>
            <a:off x="507319" y="173362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D454C4-367C-4E9B-8F7B-EC5042327381}"/>
              </a:ext>
            </a:extLst>
          </p:cNvPr>
          <p:cNvSpPr txBox="1"/>
          <p:nvPr/>
        </p:nvSpPr>
        <p:spPr>
          <a:xfrm>
            <a:off x="1307538" y="1733621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在湖面和池面间作机械能衡算：</a:t>
            </a:r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5026D639-8C25-46A0-85C1-4B7596A847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5613791"/>
              </p:ext>
            </p:extLst>
          </p:nvPr>
        </p:nvGraphicFramePr>
        <p:xfrm>
          <a:off x="2420938" y="2195513"/>
          <a:ext cx="6310312" cy="836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1" name="AxMath" r:id="rId4" imgW="2774160" imgH="369360" progId="Equation.AxMath">
                  <p:embed/>
                </p:oleObj>
              </mc:Choice>
              <mc:Fallback>
                <p:oleObj name="AxMath" r:id="rId4" imgW="2774160" imgH="369360" progId="Equation.AxMat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CF956704-55AC-4155-A3BB-6DDF23D698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20938" y="2195513"/>
                        <a:ext cx="6310312" cy="836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AADC1C08-08FE-47DF-9C72-A8DE59B9E7DC}"/>
              </a:ext>
            </a:extLst>
          </p:cNvPr>
          <p:cNvSpPr/>
          <p:nvPr/>
        </p:nvSpPr>
        <p:spPr>
          <a:xfrm>
            <a:off x="3470987" y="2195286"/>
            <a:ext cx="3965511" cy="93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D56D6C9-57B5-4E75-84FB-9800E950380E}"/>
              </a:ext>
            </a:extLst>
          </p:cNvPr>
          <p:cNvSpPr/>
          <p:nvPr/>
        </p:nvSpPr>
        <p:spPr>
          <a:xfrm>
            <a:off x="7344384" y="2245289"/>
            <a:ext cx="1454384" cy="93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7AFD30-7DBD-497E-8103-1EA088135214}"/>
              </a:ext>
            </a:extLst>
          </p:cNvPr>
          <p:cNvSpPr txBox="1"/>
          <p:nvPr/>
        </p:nvSpPr>
        <p:spPr>
          <a:xfrm>
            <a:off x="1307538" y="2851296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对于新的无缝钢管，取</a:t>
            </a:r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2969C8DD-23F3-49C1-9053-460DDE65AA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4083980"/>
              </p:ext>
            </p:extLst>
          </p:nvPr>
        </p:nvGraphicFramePr>
        <p:xfrm>
          <a:off x="4569970" y="2888453"/>
          <a:ext cx="1090613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2" name="AxMath" r:id="rId6" imgW="479880" imgH="171720" progId="Equation.AxMath">
                  <p:embed/>
                </p:oleObj>
              </mc:Choice>
              <mc:Fallback>
                <p:oleObj name="AxMath" r:id="rId6" imgW="479880" imgH="171720" progId="Equation.AxMath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5026D639-8C25-46A0-85C1-4B7596A847A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69970" y="2888453"/>
                        <a:ext cx="1090613" cy="38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87341A90-B9E7-43E9-8C16-B7A26C7EDB10}"/>
              </a:ext>
            </a:extLst>
          </p:cNvPr>
          <p:cNvSpPr txBox="1"/>
          <p:nvPr/>
        </p:nvSpPr>
        <p:spPr>
          <a:xfrm>
            <a:off x="1307538" y="342900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由此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计算摩擦系数：</a:t>
            </a:r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0F82649A-2454-4223-B968-1565301B57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5700079"/>
              </p:ext>
            </p:extLst>
          </p:nvPr>
        </p:nvGraphicFramePr>
        <p:xfrm>
          <a:off x="1824329" y="4005901"/>
          <a:ext cx="8974138" cy="795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3" name="AxMath" r:id="rId8" imgW="3943800" imgH="352080" progId="Equation.AxMath">
                  <p:embed/>
                </p:oleObj>
              </mc:Choice>
              <mc:Fallback>
                <p:oleObj name="AxMath" r:id="rId8" imgW="3943800" imgH="352080" progId="Equation.AxMath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2969C8DD-23F3-49C1-9053-460DDE65AA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824329" y="4005901"/>
                        <a:ext cx="8974138" cy="795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>
            <a:extLst>
              <a:ext uri="{FF2B5EF4-FFF2-40B4-BE49-F238E27FC236}">
                <a16:creationId xmlns:a16="http://schemas.microsoft.com/office/drawing/2014/main" id="{AA09A51E-B5AA-4C2C-AD2E-C5408B8B145D}"/>
              </a:ext>
            </a:extLst>
          </p:cNvPr>
          <p:cNvSpPr/>
          <p:nvPr/>
        </p:nvSpPr>
        <p:spPr>
          <a:xfrm>
            <a:off x="4765739" y="3989310"/>
            <a:ext cx="2899657" cy="93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24458CA-4B49-414B-9795-D0B207161271}"/>
              </a:ext>
            </a:extLst>
          </p:cNvPr>
          <p:cNvSpPr/>
          <p:nvPr/>
        </p:nvSpPr>
        <p:spPr>
          <a:xfrm>
            <a:off x="7665396" y="3995387"/>
            <a:ext cx="3133071" cy="93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66F8C3F-BCD4-4A2A-89FA-AE1B9D45C254}"/>
              </a:ext>
            </a:extLst>
          </p:cNvPr>
          <p:cNvSpPr txBox="1"/>
          <p:nvPr/>
        </p:nvSpPr>
        <p:spPr>
          <a:xfrm>
            <a:off x="1307538" y="480123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代入得：</a:t>
            </a:r>
          </a:p>
        </p:txBody>
      </p:sp>
      <p:graphicFrame>
        <p:nvGraphicFramePr>
          <p:cNvPr id="32" name="Object 31">
            <a:extLst>
              <a:ext uri="{FF2B5EF4-FFF2-40B4-BE49-F238E27FC236}">
                <a16:creationId xmlns:a16="http://schemas.microsoft.com/office/drawing/2014/main" id="{72D8F9FE-0056-4B90-B103-9C6EA4C234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349223"/>
              </p:ext>
            </p:extLst>
          </p:nvPr>
        </p:nvGraphicFramePr>
        <p:xfrm>
          <a:off x="3153126" y="5131745"/>
          <a:ext cx="5295900" cy="835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4" name="AxMath" r:id="rId10" imgW="2327400" imgH="369360" progId="Equation.AxMath">
                  <p:embed/>
                </p:oleObj>
              </mc:Choice>
              <mc:Fallback>
                <p:oleObj name="AxMath" r:id="rId10" imgW="2327400" imgH="369360" progId="Equation.AxMath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0F82649A-2454-4223-B968-1565301B57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153126" y="5131745"/>
                        <a:ext cx="5295900" cy="835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D7F84114-3BCA-4A57-8371-5391B77E16A4}"/>
              </a:ext>
            </a:extLst>
          </p:cNvPr>
          <p:cNvSpPr txBox="1"/>
          <p:nvPr/>
        </p:nvSpPr>
        <p:spPr>
          <a:xfrm>
            <a:off x="9827250" y="410746"/>
            <a:ext cx="2364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10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℃水的物性：</a:t>
            </a:r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4DDCC8E4-E46A-4D60-918E-CEFE04FE8C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7841846"/>
              </p:ext>
            </p:extLst>
          </p:nvPr>
        </p:nvGraphicFramePr>
        <p:xfrm>
          <a:off x="8502650" y="1004310"/>
          <a:ext cx="368935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5" name="AxMath" r:id="rId12" imgW="1622880" imgH="180360" progId="Equation.AxMath">
                  <p:embed/>
                </p:oleObj>
              </mc:Choice>
              <mc:Fallback>
                <p:oleObj name="AxMath" r:id="rId12" imgW="1622880" imgH="180360" progId="Equation.AxMath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0BF01B8B-FBA1-41D1-9FC0-C7B032668C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502650" y="1004310"/>
                        <a:ext cx="368935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1810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0" grpId="0"/>
      <p:bldP spid="22" grpId="0" animBg="1"/>
      <p:bldP spid="23" grpId="0" animBg="1"/>
      <p:bldP spid="24" grpId="0"/>
      <p:bldP spid="27" grpId="0"/>
      <p:bldP spid="29" grpId="0" animBg="1"/>
      <p:bldP spid="30" grpId="0" animBg="1"/>
      <p:bldP spid="31" grpId="0"/>
      <p:bldP spid="3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E0B92A2-A6CB-43A8-B3AB-C126DA016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438" y="266569"/>
            <a:ext cx="9541067" cy="12116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1EDD77-29F3-4460-9335-FAC72E8D250A}"/>
              </a:ext>
            </a:extLst>
          </p:cNvPr>
          <p:cNvSpPr txBox="1"/>
          <p:nvPr/>
        </p:nvSpPr>
        <p:spPr>
          <a:xfrm>
            <a:off x="507319" y="173362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D454C4-367C-4E9B-8F7B-EC5042327381}"/>
              </a:ext>
            </a:extLst>
          </p:cNvPr>
          <p:cNvSpPr txBox="1"/>
          <p:nvPr/>
        </p:nvSpPr>
        <p:spPr>
          <a:xfrm>
            <a:off x="1307538" y="173362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联立并代入解得</a:t>
            </a:r>
          </a:p>
        </p:txBody>
      </p:sp>
      <p:graphicFrame>
        <p:nvGraphicFramePr>
          <p:cNvPr id="32" name="Object 31">
            <a:extLst>
              <a:ext uri="{FF2B5EF4-FFF2-40B4-BE49-F238E27FC236}">
                <a16:creationId xmlns:a16="http://schemas.microsoft.com/office/drawing/2014/main" id="{72D8F9FE-0056-4B90-B103-9C6EA4C234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8256199"/>
              </p:ext>
            </p:extLst>
          </p:nvPr>
        </p:nvGraphicFramePr>
        <p:xfrm>
          <a:off x="4352250" y="1807936"/>
          <a:ext cx="2720975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18" name="AxMath" r:id="rId4" imgW="1194840" imgH="171720" progId="Equation.AxMath">
                  <p:embed/>
                </p:oleObj>
              </mc:Choice>
              <mc:Fallback>
                <p:oleObj name="AxMath" r:id="rId4" imgW="1194840" imgH="171720" progId="Equation.AxMath">
                  <p:embed/>
                  <p:pic>
                    <p:nvPicPr>
                      <p:cNvPr id="32" name="Object 31">
                        <a:extLst>
                          <a:ext uri="{FF2B5EF4-FFF2-40B4-BE49-F238E27FC236}">
                            <a16:creationId xmlns:a16="http://schemas.microsoft.com/office/drawing/2014/main" id="{72D8F9FE-0056-4B90-B103-9C6EA4C234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52250" y="1807936"/>
                        <a:ext cx="2720975" cy="38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D6C3760-E455-47D1-8986-8D9753E4BE2E}"/>
              </a:ext>
            </a:extLst>
          </p:cNvPr>
          <p:cNvSpPr txBox="1"/>
          <p:nvPr/>
        </p:nvSpPr>
        <p:spPr>
          <a:xfrm>
            <a:off x="1307538" y="2524968"/>
            <a:ext cx="48269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壁厚为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6.5mm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，则管外径为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253mm</a:t>
            </a:r>
            <a:endParaRPr lang="zh-CN" altLang="en-US" sz="2400" b="1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865FD5-BB74-4906-B050-51549227824E}"/>
              </a:ext>
            </a:extLst>
          </p:cNvPr>
          <p:cNvSpPr txBox="1"/>
          <p:nvPr/>
        </p:nvSpPr>
        <p:spPr>
          <a:xfrm>
            <a:off x="1307538" y="3316315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查表得满足要求的标准钢管为</a:t>
            </a: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4E128552-564A-469F-A656-BDD03D6831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5751951"/>
              </p:ext>
            </p:extLst>
          </p:nvPr>
        </p:nvGraphicFramePr>
        <p:xfrm>
          <a:off x="5380173" y="3373168"/>
          <a:ext cx="4011612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19" name="AxMath" r:id="rId6" imgW="1761840" imgH="179640" progId="Equation.AxMath">
                  <p:embed/>
                </p:oleObj>
              </mc:Choice>
              <mc:Fallback>
                <p:oleObj name="AxMath" r:id="rId6" imgW="1761840" imgH="179640" progId="Equation.AxMath">
                  <p:embed/>
                  <p:pic>
                    <p:nvPicPr>
                      <p:cNvPr id="32" name="Object 31">
                        <a:extLst>
                          <a:ext uri="{FF2B5EF4-FFF2-40B4-BE49-F238E27FC236}">
                            <a16:creationId xmlns:a16="http://schemas.microsoft.com/office/drawing/2014/main" id="{72D8F9FE-0056-4B90-B103-9C6EA4C234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80173" y="3373168"/>
                        <a:ext cx="4011612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B3E26746-BD64-4048-9136-93470D3CF849}"/>
              </a:ext>
            </a:extLst>
          </p:cNvPr>
          <p:cNvSpPr txBox="1"/>
          <p:nvPr/>
        </p:nvSpPr>
        <p:spPr>
          <a:xfrm>
            <a:off x="1307538" y="4107662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验证公式适用范围：</a:t>
            </a:r>
          </a:p>
        </p:txBody>
      </p:sp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C9B69F75-E392-425A-8342-9D313BB770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6957772"/>
              </p:ext>
            </p:extLst>
          </p:nvPr>
        </p:nvGraphicFramePr>
        <p:xfrm>
          <a:off x="1712118" y="4666246"/>
          <a:ext cx="8767763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0" name="AxMath" r:id="rId8" imgW="3851640" imgH="345960" progId="Equation.AxMath">
                  <p:embed/>
                </p:oleObj>
              </mc:Choice>
              <mc:Fallback>
                <p:oleObj name="AxMath" r:id="rId8" imgW="3851640" imgH="345960" progId="Equation.AxMath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4E128552-564A-469F-A656-BDD03D6831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712118" y="4666246"/>
                        <a:ext cx="8767763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A017A8B6-6245-4B30-938C-82DC1ABB3D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8644185"/>
              </p:ext>
            </p:extLst>
          </p:nvPr>
        </p:nvGraphicFramePr>
        <p:xfrm>
          <a:off x="4072730" y="5672894"/>
          <a:ext cx="404653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1" name="AxMath" r:id="rId10" imgW="1778040" imgH="337320" progId="Equation.AxMath">
                  <p:embed/>
                </p:oleObj>
              </mc:Choice>
              <mc:Fallback>
                <p:oleObj name="AxMath" r:id="rId10" imgW="1778040" imgH="337320" progId="Equation.AxMath">
                  <p:embed/>
                  <p:pic>
                    <p:nvPicPr>
                      <p:cNvPr id="26" name="Object 25">
                        <a:extLst>
                          <a:ext uri="{FF2B5EF4-FFF2-40B4-BE49-F238E27FC236}">
                            <a16:creationId xmlns:a16="http://schemas.microsoft.com/office/drawing/2014/main" id="{C9B69F75-E392-425A-8342-9D313BB770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072730" y="5672894"/>
                        <a:ext cx="404653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7014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6" grpId="0"/>
      <p:bldP spid="17" grpId="0"/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E0B92A2-A6CB-43A8-B3AB-C126DA016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438" y="266569"/>
            <a:ext cx="9541067" cy="12116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1EDD77-29F3-4460-9335-FAC72E8D250A}"/>
              </a:ext>
            </a:extLst>
          </p:cNvPr>
          <p:cNvSpPr txBox="1"/>
          <p:nvPr/>
        </p:nvSpPr>
        <p:spPr>
          <a:xfrm>
            <a:off x="659719" y="18841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8980AD-ACD6-4C13-9486-E8274AF8B548}"/>
              </a:ext>
            </a:extLst>
          </p:cNvPr>
          <p:cNvCxnSpPr>
            <a:cxnSpLocks/>
          </p:cNvCxnSpPr>
          <p:nvPr/>
        </p:nvCxnSpPr>
        <p:spPr>
          <a:xfrm>
            <a:off x="7445829" y="1172506"/>
            <a:ext cx="77444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995FE15-0FFE-4154-8CB2-0812ADDE63CA}"/>
              </a:ext>
            </a:extLst>
          </p:cNvPr>
          <p:cNvCxnSpPr>
            <a:cxnSpLocks/>
          </p:cNvCxnSpPr>
          <p:nvPr/>
        </p:nvCxnSpPr>
        <p:spPr>
          <a:xfrm>
            <a:off x="3844212" y="566017"/>
            <a:ext cx="1866123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200D386-67A7-4FF2-9460-5F597490C02A}"/>
              </a:ext>
            </a:extLst>
          </p:cNvPr>
          <p:cNvSpPr txBox="1"/>
          <p:nvPr/>
        </p:nvSpPr>
        <p:spPr>
          <a:xfrm>
            <a:off x="1307538" y="1884148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在湖面和池面间作机械能衡算：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620A19-C9AB-4D17-BE09-56ECAAA09976}"/>
              </a:ext>
            </a:extLst>
          </p:cNvPr>
          <p:cNvSpPr txBox="1"/>
          <p:nvPr/>
        </p:nvSpPr>
        <p:spPr>
          <a:xfrm>
            <a:off x="659719" y="18841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CC809E6-24E9-4089-990A-735F3CBC53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0536766"/>
              </p:ext>
            </p:extLst>
          </p:nvPr>
        </p:nvGraphicFramePr>
        <p:xfrm>
          <a:off x="4268788" y="2411413"/>
          <a:ext cx="2651125" cy="782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22" name="AxMath" r:id="rId4" imgW="1165320" imgH="345960" progId="Equation.AxMath">
                  <p:embed/>
                </p:oleObj>
              </mc:Choice>
              <mc:Fallback>
                <p:oleObj name="AxMath" r:id="rId4" imgW="1165320" imgH="345960" progId="Equation.AxMath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5026D639-8C25-46A0-85C1-4B7596A847A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68788" y="2411413"/>
                        <a:ext cx="2651125" cy="782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E35FA8D-87CC-4918-A9CA-1DD7E422A388}"/>
              </a:ext>
            </a:extLst>
          </p:cNvPr>
          <p:cNvSpPr txBox="1"/>
          <p:nvPr/>
        </p:nvSpPr>
        <p:spPr>
          <a:xfrm>
            <a:off x="1314133" y="320228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摩擦系数：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A8A03CEC-40D2-4630-A42D-0CAE99EE63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1178390"/>
              </p:ext>
            </p:extLst>
          </p:nvPr>
        </p:nvGraphicFramePr>
        <p:xfrm>
          <a:off x="2800447" y="3739920"/>
          <a:ext cx="5819775" cy="795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23" name="AxMath" r:id="rId6" imgW="2557080" imgH="352080" progId="Equation.AxMath">
                  <p:embed/>
                </p:oleObj>
              </mc:Choice>
              <mc:Fallback>
                <p:oleObj name="AxMath" r:id="rId6" imgW="2557080" imgH="352080" progId="Equation.AxMath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0F82649A-2454-4223-B968-1565301B57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00447" y="3739920"/>
                        <a:ext cx="5819775" cy="795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39B2024-EF4D-4C0C-BF4D-7E5FA0EE2E51}"/>
              </a:ext>
            </a:extLst>
          </p:cNvPr>
          <p:cNvSpPr txBox="1"/>
          <p:nvPr/>
        </p:nvSpPr>
        <p:spPr>
          <a:xfrm>
            <a:off x="1314133" y="476008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代入得：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6ACC4C03-6EE9-4799-BB74-B7EE6ED5C6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5910505"/>
              </p:ext>
            </p:extLst>
          </p:nvPr>
        </p:nvGraphicFramePr>
        <p:xfrm>
          <a:off x="3163191" y="5094339"/>
          <a:ext cx="5094287" cy="835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24" name="AxMath" r:id="rId8" imgW="2238120" imgH="369360" progId="Equation.AxMath">
                  <p:embed/>
                </p:oleObj>
              </mc:Choice>
              <mc:Fallback>
                <p:oleObj name="AxMath" r:id="rId8" imgW="2238120" imgH="369360" progId="Equation.AxMath">
                  <p:embed/>
                  <p:pic>
                    <p:nvPicPr>
                      <p:cNvPr id="32" name="Object 31">
                        <a:extLst>
                          <a:ext uri="{FF2B5EF4-FFF2-40B4-BE49-F238E27FC236}">
                            <a16:creationId xmlns:a16="http://schemas.microsoft.com/office/drawing/2014/main" id="{72D8F9FE-0056-4B90-B103-9C6EA4C234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163191" y="5094339"/>
                        <a:ext cx="5094287" cy="835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879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  <p:bldP spid="8" grpId="0"/>
      <p:bldP spid="12" grpId="0"/>
      <p:bldP spid="1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6620A19-C9AB-4D17-BE09-56ECAAA09976}"/>
              </a:ext>
            </a:extLst>
          </p:cNvPr>
          <p:cNvSpPr txBox="1"/>
          <p:nvPr/>
        </p:nvSpPr>
        <p:spPr>
          <a:xfrm>
            <a:off x="659719" y="18841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0B92A2-A6CB-43A8-B3AB-C126DA016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438" y="266569"/>
            <a:ext cx="9541067" cy="121168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8980AD-ACD6-4C13-9486-E8274AF8B548}"/>
              </a:ext>
            </a:extLst>
          </p:cNvPr>
          <p:cNvCxnSpPr>
            <a:cxnSpLocks/>
          </p:cNvCxnSpPr>
          <p:nvPr/>
        </p:nvCxnSpPr>
        <p:spPr>
          <a:xfrm>
            <a:off x="7445829" y="1172506"/>
            <a:ext cx="77444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995FE15-0FFE-4154-8CB2-0812ADDE63CA}"/>
              </a:ext>
            </a:extLst>
          </p:cNvPr>
          <p:cNvCxnSpPr>
            <a:cxnSpLocks/>
          </p:cNvCxnSpPr>
          <p:nvPr/>
        </p:nvCxnSpPr>
        <p:spPr>
          <a:xfrm>
            <a:off x="3844212" y="566017"/>
            <a:ext cx="1866123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9ED434F-413A-4126-B742-C88C4069C76C}"/>
              </a:ext>
            </a:extLst>
          </p:cNvPr>
          <p:cNvSpPr txBox="1"/>
          <p:nvPr/>
        </p:nvSpPr>
        <p:spPr>
          <a:xfrm>
            <a:off x="1305135" y="1884148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联立并代入解得</a:t>
            </a: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BC5C108D-144C-43DC-8B5E-CDB3D4BEC3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2138138"/>
              </p:ext>
            </p:extLst>
          </p:nvPr>
        </p:nvGraphicFramePr>
        <p:xfrm>
          <a:off x="4933950" y="1958975"/>
          <a:ext cx="1552575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28" name="AxMath" r:id="rId4" imgW="681840" imgH="171720" progId="Equation.AxMath">
                  <p:embed/>
                </p:oleObj>
              </mc:Choice>
              <mc:Fallback>
                <p:oleObj name="AxMath" r:id="rId4" imgW="681840" imgH="171720" progId="Equation.AxMath">
                  <p:embed/>
                  <p:pic>
                    <p:nvPicPr>
                      <p:cNvPr id="32" name="Object 31">
                        <a:extLst>
                          <a:ext uri="{FF2B5EF4-FFF2-40B4-BE49-F238E27FC236}">
                            <a16:creationId xmlns:a16="http://schemas.microsoft.com/office/drawing/2014/main" id="{72D8F9FE-0056-4B90-B103-9C6EA4C234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33950" y="1958975"/>
                        <a:ext cx="1552575" cy="38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206C564A-4841-4130-9E1C-5FE184EF3A76}"/>
              </a:ext>
            </a:extLst>
          </p:cNvPr>
          <p:cNvSpPr txBox="1"/>
          <p:nvPr/>
        </p:nvSpPr>
        <p:spPr>
          <a:xfrm>
            <a:off x="1305135" y="297793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CD1DB038-5CE5-445D-90AB-8FE8ECB674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6998485"/>
              </p:ext>
            </p:extLst>
          </p:nvPr>
        </p:nvGraphicFramePr>
        <p:xfrm>
          <a:off x="1717674" y="3439604"/>
          <a:ext cx="7985125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29" name="AxMath" r:id="rId6" imgW="3508200" imgH="345960" progId="Equation.AxMath">
                  <p:embed/>
                </p:oleObj>
              </mc:Choice>
              <mc:Fallback>
                <p:oleObj name="AxMath" r:id="rId6" imgW="3508200" imgH="345960" progId="Equation.AxMat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6ACC4C03-6EE9-4799-BB74-B7EE6ED5C6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17674" y="3439604"/>
                        <a:ext cx="7985125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A60068C0-3AD3-4FF4-BB76-E01B8CE7A527}"/>
              </a:ext>
            </a:extLst>
          </p:cNvPr>
          <p:cNvSpPr txBox="1"/>
          <p:nvPr/>
        </p:nvSpPr>
        <p:spPr>
          <a:xfrm>
            <a:off x="1317564" y="4317278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不能满足输送要求</a:t>
            </a:r>
          </a:p>
        </p:txBody>
      </p:sp>
    </p:spTree>
    <p:extLst>
      <p:ext uri="{BB962C8B-B14F-4D97-AF65-F5344CB8AC3E}">
        <p14:creationId xmlns:p14="http://schemas.microsoft.com/office/powerpoint/2010/main" val="406740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32E4FD-80DC-45E6-B009-CC8529E3F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41" y="210641"/>
            <a:ext cx="9602032" cy="17527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078731-0B37-4F2A-B6FC-0D6884785F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187" y="757983"/>
            <a:ext cx="3840813" cy="29720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C911C6-11BB-4197-8009-62B50E50CED1}"/>
              </a:ext>
            </a:extLst>
          </p:cNvPr>
          <p:cNvSpPr txBox="1"/>
          <p:nvPr/>
        </p:nvSpPr>
        <p:spPr>
          <a:xfrm>
            <a:off x="659719" y="2013179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(1)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A5B917-830A-4C09-A5A1-5E4CA8A56CF4}"/>
              </a:ext>
            </a:extLst>
          </p:cNvPr>
          <p:cNvSpPr txBox="1"/>
          <p:nvPr/>
        </p:nvSpPr>
        <p:spPr>
          <a:xfrm>
            <a:off x="1889543" y="2013179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在两槽液面间作机械能衡算：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DBE7D3FC-0DFF-4FB5-AE8E-FB3337B1BA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2637717"/>
              </p:ext>
            </p:extLst>
          </p:nvPr>
        </p:nvGraphicFramePr>
        <p:xfrm>
          <a:off x="3398416" y="2524630"/>
          <a:ext cx="3708400" cy="782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11" name="AxMath" r:id="rId5" imgW="1629720" imgH="345960" progId="Equation.AxMath">
                  <p:embed/>
                </p:oleObj>
              </mc:Choice>
              <mc:Fallback>
                <p:oleObj name="AxMath" r:id="rId5" imgW="1629720" imgH="345960" progId="Equation.AxMat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CCC809E6-24E9-4089-990A-735F3CBC53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98416" y="2524630"/>
                        <a:ext cx="3708400" cy="782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2E50EF2-FD77-4AF8-83A2-94B366B7BD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1507777"/>
              </p:ext>
            </p:extLst>
          </p:nvPr>
        </p:nvGraphicFramePr>
        <p:xfrm>
          <a:off x="8351187" y="3811555"/>
          <a:ext cx="3523501" cy="26948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12" name="AxGlyph" r:id="rId7" imgW="141480" imgH="109080" progId="AxGlyph.Document">
                  <p:embed/>
                </p:oleObj>
              </mc:Choice>
              <mc:Fallback>
                <p:oleObj name="AxGlyph" r:id="rId7" imgW="141480" imgH="109080" progId="AxGlyph.Document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51187" y="3811555"/>
                        <a:ext cx="3523501" cy="269488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23">
            <a:extLst>
              <a:ext uri="{FF2B5EF4-FFF2-40B4-BE49-F238E27FC236}">
                <a16:creationId xmlns:a16="http://schemas.microsoft.com/office/drawing/2014/main" id="{BF577D18-0931-40CC-9878-8596A9678B5B}"/>
              </a:ext>
            </a:extLst>
          </p:cNvPr>
          <p:cNvSpPr/>
          <p:nvPr/>
        </p:nvSpPr>
        <p:spPr>
          <a:xfrm>
            <a:off x="6067007" y="2492155"/>
            <a:ext cx="1107996" cy="93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22B793D-43AB-4489-B10E-F6373E64ED0D}"/>
              </a:ext>
            </a:extLst>
          </p:cNvPr>
          <p:cNvSpPr txBox="1"/>
          <p:nvPr/>
        </p:nvSpPr>
        <p:spPr>
          <a:xfrm>
            <a:off x="1892653" y="3580722"/>
            <a:ext cx="4801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对复式压差计由流体静力学原理：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6ECF73DE-0AF1-4D8D-A4AB-0659783DED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6851756"/>
              </p:ext>
            </p:extLst>
          </p:nvPr>
        </p:nvGraphicFramePr>
        <p:xfrm>
          <a:off x="2411639" y="4194109"/>
          <a:ext cx="4592638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13" name="AxMath" r:id="rId9" imgW="2018520" imgH="348120" progId="Equation.AxMath">
                  <p:embed/>
                </p:oleObj>
              </mc:Choice>
              <mc:Fallback>
                <p:oleObj name="AxMath" r:id="rId9" imgW="2018520" imgH="348120" progId="Equation.AxMat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DBE7D3FC-0DFF-4FB5-AE8E-FB3337B1BA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411639" y="4194109"/>
                        <a:ext cx="4592638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8E8B96A4-F9BD-4161-8DA9-4FA01AA25C74}"/>
              </a:ext>
            </a:extLst>
          </p:cNvPr>
          <p:cNvSpPr txBox="1"/>
          <p:nvPr/>
        </p:nvSpPr>
        <p:spPr>
          <a:xfrm>
            <a:off x="1889543" y="513099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整理得：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A6204C0E-68FF-4A76-81C5-2CD8C906A2F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9818200"/>
              </p:ext>
            </p:extLst>
          </p:nvPr>
        </p:nvGraphicFramePr>
        <p:xfrm>
          <a:off x="3296349" y="5139579"/>
          <a:ext cx="3297237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14" name="AxMath" r:id="rId11" imgW="1448640" imgH="197640" progId="Equation.AxMath">
                  <p:embed/>
                </p:oleObj>
              </mc:Choice>
              <mc:Fallback>
                <p:oleObj name="AxMath" r:id="rId11" imgW="1448640" imgH="197640" progId="Equation.AxMath">
                  <p:embed/>
                  <p:pic>
                    <p:nvPicPr>
                      <p:cNvPr id="26" name="Object 25">
                        <a:extLst>
                          <a:ext uri="{FF2B5EF4-FFF2-40B4-BE49-F238E27FC236}">
                            <a16:creationId xmlns:a16="http://schemas.microsoft.com/office/drawing/2014/main" id="{6ECF73DE-0AF1-4D8D-A4AB-0659783DED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296349" y="5139579"/>
                        <a:ext cx="3297237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166A022B-5EB6-4260-92FC-68D058FEBD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625137"/>
              </p:ext>
            </p:extLst>
          </p:nvPr>
        </p:nvGraphicFramePr>
        <p:xfrm>
          <a:off x="3886948" y="5742149"/>
          <a:ext cx="19939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15" name="AxMath" r:id="rId13" imgW="875880" imgH="180360" progId="Equation.AxMath">
                  <p:embed/>
                </p:oleObj>
              </mc:Choice>
              <mc:Fallback>
                <p:oleObj name="AxMath" r:id="rId13" imgW="875880" imgH="180360" progId="Equation.AxMath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A6204C0E-68FF-4A76-81C5-2CD8C906A2F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886948" y="5742149"/>
                        <a:ext cx="199390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38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24" grpId="0" animBg="1"/>
      <p:bldP spid="25" grpId="0"/>
      <p:bldP spid="2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32E4FD-80DC-45E6-B009-CC8529E3F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41" y="210641"/>
            <a:ext cx="9602032" cy="17527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078731-0B37-4F2A-B6FC-0D6884785F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187" y="757983"/>
            <a:ext cx="3840813" cy="29720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C911C6-11BB-4197-8009-62B50E50CED1}"/>
              </a:ext>
            </a:extLst>
          </p:cNvPr>
          <p:cNvSpPr txBox="1"/>
          <p:nvPr/>
        </p:nvSpPr>
        <p:spPr>
          <a:xfrm>
            <a:off x="659719" y="2013179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(1)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DBE7D3FC-0DFF-4FB5-AE8E-FB3337B1BA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4905771"/>
              </p:ext>
            </p:extLst>
          </p:nvPr>
        </p:nvGraphicFramePr>
        <p:xfrm>
          <a:off x="2237460" y="1852692"/>
          <a:ext cx="3708400" cy="782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06" name="AxMath" r:id="rId5" imgW="1629720" imgH="345960" progId="Equation.AxMath">
                  <p:embed/>
                </p:oleObj>
              </mc:Choice>
              <mc:Fallback>
                <p:oleObj name="AxMath" r:id="rId5" imgW="1629720" imgH="345960" progId="Equation.AxMat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DBE7D3FC-0DFF-4FB5-AE8E-FB3337B1BA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37460" y="1852692"/>
                        <a:ext cx="3708400" cy="782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8E8B96A4-F9BD-4161-8DA9-4FA01AA25C74}"/>
              </a:ext>
            </a:extLst>
          </p:cNvPr>
          <p:cNvSpPr txBox="1"/>
          <p:nvPr/>
        </p:nvSpPr>
        <p:spPr>
          <a:xfrm>
            <a:off x="1889543" y="2685115"/>
            <a:ext cx="634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由于流体黏度较高，故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流动为层流，有：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EF93F06B-74D0-49C4-B98A-4CC9C6CC49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3524843"/>
              </p:ext>
            </p:extLst>
          </p:nvPr>
        </p:nvGraphicFramePr>
        <p:xfrm>
          <a:off x="3495675" y="3186113"/>
          <a:ext cx="3127375" cy="839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07" name="AxMath" r:id="rId7" imgW="1374840" imgH="371880" progId="Equation.AxMath">
                  <p:embed/>
                </p:oleObj>
              </mc:Choice>
              <mc:Fallback>
                <p:oleObj name="AxMath" r:id="rId7" imgW="1374840" imgH="371880" progId="Equation.AxMat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DBE7D3FC-0DFF-4FB5-AE8E-FB3337B1BA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95675" y="3186113"/>
                        <a:ext cx="3127375" cy="839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51F0F26-D55E-4883-8E65-F3916A61DE91}"/>
              </a:ext>
            </a:extLst>
          </p:cNvPr>
          <p:cNvSpPr txBox="1"/>
          <p:nvPr/>
        </p:nvSpPr>
        <p:spPr>
          <a:xfrm>
            <a:off x="1889543" y="406523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代入解得：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B44533DE-C9CF-41B8-B09F-76F5DEDCA2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3343208"/>
              </p:ext>
            </p:extLst>
          </p:nvPr>
        </p:nvGraphicFramePr>
        <p:xfrm>
          <a:off x="4272756" y="4101596"/>
          <a:ext cx="1573212" cy="38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08" name="AxMath" r:id="rId9" imgW="692640" imgH="171720" progId="Equation.AxMath">
                  <p:embed/>
                </p:oleObj>
              </mc:Choice>
              <mc:Fallback>
                <p:oleObj name="AxMath" r:id="rId9" imgW="692640" imgH="171720" progId="Equation.AxMat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EF93F06B-74D0-49C4-B98A-4CC9C6CC49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272756" y="4101596"/>
                        <a:ext cx="1573212" cy="38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712DC8BE-3A88-4E4F-A34C-1DE3F26EB096}"/>
              </a:ext>
            </a:extLst>
          </p:cNvPr>
          <p:cNvSpPr txBox="1"/>
          <p:nvPr/>
        </p:nvSpPr>
        <p:spPr>
          <a:xfrm>
            <a:off x="1889263" y="4713520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雷诺数校核：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5A4091DF-27F6-4B22-9277-82B8F3254F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3742061"/>
              </p:ext>
            </p:extLst>
          </p:nvPr>
        </p:nvGraphicFramePr>
        <p:xfrm>
          <a:off x="2851822" y="5175185"/>
          <a:ext cx="6188075" cy="763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09" name="AxMath" r:id="rId11" imgW="2723040" imgH="337320" progId="Equation.AxMath">
                  <p:embed/>
                </p:oleObj>
              </mc:Choice>
              <mc:Fallback>
                <p:oleObj name="AxMath" r:id="rId11" imgW="2723040" imgH="337320" progId="Equation.AxMath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B44533DE-C9CF-41B8-B09F-76F5DEDCA28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51822" y="5175185"/>
                        <a:ext cx="6188075" cy="763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57332AFD-E60A-4078-9ECD-35A7947C0B06}"/>
              </a:ext>
            </a:extLst>
          </p:cNvPr>
          <p:cNvSpPr txBox="1"/>
          <p:nvPr/>
        </p:nvSpPr>
        <p:spPr>
          <a:xfrm>
            <a:off x="1889263" y="600982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计算有效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99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7" grpId="0"/>
      <p:bldP spid="19" grpId="0"/>
      <p:bldP spid="2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32E4FD-80DC-45E6-B009-CC8529E3F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41" y="210641"/>
            <a:ext cx="9602032" cy="17527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078731-0B37-4F2A-B6FC-0D6884785F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187" y="757983"/>
            <a:ext cx="3840813" cy="29720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C911C6-11BB-4197-8009-62B50E50CED1}"/>
              </a:ext>
            </a:extLst>
          </p:cNvPr>
          <p:cNvSpPr txBox="1"/>
          <p:nvPr/>
        </p:nvSpPr>
        <p:spPr>
          <a:xfrm>
            <a:off x="659719" y="2013179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8B96A4-F9BD-4161-8DA9-4FA01AA25C74}"/>
              </a:ext>
            </a:extLst>
          </p:cNvPr>
          <p:cNvSpPr txBox="1"/>
          <p:nvPr/>
        </p:nvSpPr>
        <p:spPr>
          <a:xfrm>
            <a:off x="1889263" y="201317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阀关闭时，有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77836065-F5F3-4DCD-BAEE-2C9EBD089F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0082433"/>
              </p:ext>
            </p:extLst>
          </p:nvPr>
        </p:nvGraphicFramePr>
        <p:xfrm>
          <a:off x="4239532" y="2474844"/>
          <a:ext cx="1492250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46" name="AxMath" r:id="rId5" imgW="655200" imgH="354960" progId="Equation.AxMath">
                  <p:embed/>
                </p:oleObj>
              </mc:Choice>
              <mc:Fallback>
                <p:oleObj name="AxMath" r:id="rId5" imgW="655200" imgH="354960" progId="Equation.AxMat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DBE7D3FC-0DFF-4FB5-AE8E-FB3337B1BA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39532" y="2474844"/>
                        <a:ext cx="1492250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649AA964-02B1-4285-9495-3FBE6F59186F}"/>
              </a:ext>
            </a:extLst>
          </p:cNvPr>
          <p:cNvSpPr txBox="1"/>
          <p:nvPr/>
        </p:nvSpPr>
        <p:spPr>
          <a:xfrm>
            <a:off x="1889263" y="3429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解得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0A0DB694-9788-4617-AF71-CAFD2B107E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410553"/>
              </p:ext>
            </p:extLst>
          </p:nvPr>
        </p:nvGraphicFramePr>
        <p:xfrm>
          <a:off x="2511101" y="4010819"/>
          <a:ext cx="5284788" cy="446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47" name="AxMath" r:id="rId7" imgW="2327400" imgH="197640" progId="Equation.AxMath">
                  <p:embed/>
                </p:oleObj>
              </mc:Choice>
              <mc:Fallback>
                <p:oleObj name="AxMath" r:id="rId7" imgW="2327400" imgH="19764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77836065-F5F3-4DCD-BAEE-2C9EBD089F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11101" y="4010819"/>
                        <a:ext cx="5284788" cy="446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CBF6378-7776-439D-995F-878EDAB6F66D}"/>
              </a:ext>
            </a:extLst>
          </p:cNvPr>
          <p:cNvSpPr txBox="1"/>
          <p:nvPr/>
        </p:nvSpPr>
        <p:spPr>
          <a:xfrm>
            <a:off x="1889263" y="452227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进而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D00DB8C8-3625-4A99-B980-C9621A313B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8305596"/>
              </p:ext>
            </p:extLst>
          </p:nvPr>
        </p:nvGraphicFramePr>
        <p:xfrm>
          <a:off x="4028751" y="4556898"/>
          <a:ext cx="2249488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48" name="AxMath" r:id="rId9" imgW="990360" imgH="189360" progId="Equation.AxMath">
                  <p:embed/>
                </p:oleObj>
              </mc:Choice>
              <mc:Fallback>
                <p:oleObj name="AxMath" r:id="rId9" imgW="990360" imgH="189360" progId="Equation.AxMath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0A0DB694-9788-4617-AF71-CAFD2B107E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28751" y="4556898"/>
                        <a:ext cx="2249488" cy="427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B4C5848C-E9A9-4B84-A3AF-4873073F34DB}"/>
              </a:ext>
            </a:extLst>
          </p:cNvPr>
          <p:cNvSpPr txBox="1"/>
          <p:nvPr/>
        </p:nvSpPr>
        <p:spPr>
          <a:xfrm>
            <a:off x="1889262" y="515387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注意到：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F2E0CE3F-63FC-438E-A0C5-4CC4C61FA2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0665029"/>
              </p:ext>
            </p:extLst>
          </p:nvPr>
        </p:nvGraphicFramePr>
        <p:xfrm>
          <a:off x="3711219" y="5171188"/>
          <a:ext cx="3071812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49" name="AxMath" r:id="rId11" imgW="1352520" imgH="189360" progId="Equation.AxMath">
                  <p:embed/>
                </p:oleObj>
              </mc:Choice>
              <mc:Fallback>
                <p:oleObj name="AxMath" r:id="rId11" imgW="1352520" imgH="189360" progId="Equation.AxMath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D00DB8C8-3625-4A99-B980-C9621A313B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711219" y="5171188"/>
                        <a:ext cx="3071812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C11AB9D1-0E8A-448D-B773-1988177BD589}"/>
              </a:ext>
            </a:extLst>
          </p:cNvPr>
          <p:cNvSpPr txBox="1"/>
          <p:nvPr/>
        </p:nvSpPr>
        <p:spPr>
          <a:xfrm>
            <a:off x="1889262" y="580617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45431AD4-44B4-48C5-8E16-4801B06761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6901673"/>
              </p:ext>
            </p:extLst>
          </p:nvPr>
        </p:nvGraphicFramePr>
        <p:xfrm>
          <a:off x="3469919" y="5788107"/>
          <a:ext cx="3554412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50" name="AxMath" r:id="rId13" imgW="1565280" imgH="189360" progId="Equation.AxMath">
                  <p:embed/>
                </p:oleObj>
              </mc:Choice>
              <mc:Fallback>
                <p:oleObj name="AxMath" r:id="rId13" imgW="1565280" imgH="189360" progId="Equation.AxMath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D00DB8C8-3625-4A99-B980-C9621A313B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469919" y="5788107"/>
                        <a:ext cx="3554412" cy="427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0339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2" grpId="0"/>
      <p:bldP spid="24" grpId="0"/>
      <p:bldP spid="26" grpId="0"/>
      <p:bldP spid="2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38954C-EE2B-47F6-B269-2251D8BBA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91" y="159825"/>
            <a:ext cx="9487722" cy="8839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4FF6BD-C285-477F-9A6B-FD11D56D4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46" y="1006498"/>
            <a:ext cx="9541067" cy="9449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16B898-EF39-499A-8A75-809ACD08A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5844" y="1373069"/>
            <a:ext cx="4336156" cy="285012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7BAB20E-339B-43DA-B4D3-2593E26E047D}"/>
              </a:ext>
            </a:extLst>
          </p:cNvPr>
          <p:cNvSpPr txBox="1"/>
          <p:nvPr/>
        </p:nvSpPr>
        <p:spPr>
          <a:xfrm>
            <a:off x="659719" y="201317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分析：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A6B1CC-AA58-488A-97BC-678848E18473}"/>
              </a:ext>
            </a:extLst>
          </p:cNvPr>
          <p:cNvSpPr txBox="1"/>
          <p:nvPr/>
        </p:nvSpPr>
        <p:spPr>
          <a:xfrm>
            <a:off x="1767715" y="262566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总管质量流量：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F99786E-060B-4972-B1DD-3755034CE193}"/>
              </a:ext>
            </a:extLst>
          </p:cNvPr>
          <p:cNvSpPr txBox="1"/>
          <p:nvPr/>
        </p:nvSpPr>
        <p:spPr>
          <a:xfrm>
            <a:off x="1742067" y="2013179"/>
            <a:ext cx="2364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20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℃水的物性：</a:t>
            </a:r>
          </a:p>
        </p:txBody>
      </p:sp>
      <p:graphicFrame>
        <p:nvGraphicFramePr>
          <p:cNvPr id="32" name="Object 31">
            <a:extLst>
              <a:ext uri="{FF2B5EF4-FFF2-40B4-BE49-F238E27FC236}">
                <a16:creationId xmlns:a16="http://schemas.microsoft.com/office/drawing/2014/main" id="{7184F483-76FE-40D8-8A92-1908A6B928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9106083"/>
              </p:ext>
            </p:extLst>
          </p:nvPr>
        </p:nvGraphicFramePr>
        <p:xfrm>
          <a:off x="4166494" y="2039223"/>
          <a:ext cx="368935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65" name="AxMath" r:id="rId6" imgW="1622880" imgH="180360" progId="Equation.AxMath">
                  <p:embed/>
                </p:oleObj>
              </mc:Choice>
              <mc:Fallback>
                <p:oleObj name="AxMath" r:id="rId6" imgW="1622880" imgH="180360" progId="Equation.AxMath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4DDCC8E4-E46A-4D60-918E-CEFE04FE8C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66494" y="2039223"/>
                        <a:ext cx="368935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A16E7D52-03C5-457E-AD68-2E6C3105E2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2408974"/>
              </p:ext>
            </p:extLst>
          </p:nvPr>
        </p:nvGraphicFramePr>
        <p:xfrm>
          <a:off x="4336157" y="2656838"/>
          <a:ext cx="3227387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66" name="AxMath" r:id="rId8" imgW="1419480" imgH="180360" progId="Equation.AxMath">
                  <p:embed/>
                </p:oleObj>
              </mc:Choice>
              <mc:Fallback>
                <p:oleObj name="AxMath" r:id="rId8" imgW="1419480" imgH="180360" progId="Equation.AxMath">
                  <p:embed/>
                  <p:pic>
                    <p:nvPicPr>
                      <p:cNvPr id="32" name="Object 31">
                        <a:extLst>
                          <a:ext uri="{FF2B5EF4-FFF2-40B4-BE49-F238E27FC236}">
                            <a16:creationId xmlns:a16="http://schemas.microsoft.com/office/drawing/2014/main" id="{7184F483-76FE-40D8-8A92-1908A6B928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36157" y="2656838"/>
                        <a:ext cx="3227387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6D088051-06D0-4595-87C0-F531680B630F}"/>
              </a:ext>
            </a:extLst>
          </p:cNvPr>
          <p:cNvSpPr txBox="1"/>
          <p:nvPr/>
        </p:nvSpPr>
        <p:spPr>
          <a:xfrm>
            <a:off x="1754891" y="3198167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总管流速：</a:t>
            </a:r>
          </a:p>
        </p:txBody>
      </p:sp>
      <p:graphicFrame>
        <p:nvGraphicFramePr>
          <p:cNvPr id="35" name="Object 34">
            <a:extLst>
              <a:ext uri="{FF2B5EF4-FFF2-40B4-BE49-F238E27FC236}">
                <a16:creationId xmlns:a16="http://schemas.microsoft.com/office/drawing/2014/main" id="{2092C74B-D151-4A97-AFC2-F4D1CFCCA4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5893391"/>
              </p:ext>
            </p:extLst>
          </p:nvPr>
        </p:nvGraphicFramePr>
        <p:xfrm>
          <a:off x="1742067" y="3730118"/>
          <a:ext cx="6704012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67" name="AxMath" r:id="rId10" imgW="2947320" imgH="363960" progId="Equation.AxMath">
                  <p:embed/>
                </p:oleObj>
              </mc:Choice>
              <mc:Fallback>
                <p:oleObj name="AxMath" r:id="rId10" imgW="2947320" imgH="363960" progId="Equation.AxMath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A16E7D52-03C5-457E-AD68-2E6C3105E2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742067" y="3730118"/>
                        <a:ext cx="6704012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82C8E3E9-D9E0-4DF1-B4FC-974D8E64C1AC}"/>
              </a:ext>
            </a:extLst>
          </p:cNvPr>
          <p:cNvSpPr txBox="1"/>
          <p:nvPr/>
        </p:nvSpPr>
        <p:spPr>
          <a:xfrm>
            <a:off x="1767715" y="4636796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总管雷诺数：</a:t>
            </a:r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F89D5757-6698-4E88-94FF-DB054CB7B1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541706"/>
              </p:ext>
            </p:extLst>
          </p:nvPr>
        </p:nvGraphicFramePr>
        <p:xfrm>
          <a:off x="1742067" y="5170875"/>
          <a:ext cx="7634287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68" name="AxMath" r:id="rId12" imgW="3357360" imgH="354960" progId="Equation.AxMath">
                  <p:embed/>
                </p:oleObj>
              </mc:Choice>
              <mc:Fallback>
                <p:oleObj name="AxMath" r:id="rId12" imgW="3357360" imgH="354960" progId="Equation.AxMath">
                  <p:embed/>
                  <p:pic>
                    <p:nvPicPr>
                      <p:cNvPr id="35" name="Object 34">
                        <a:extLst>
                          <a:ext uri="{FF2B5EF4-FFF2-40B4-BE49-F238E27FC236}">
                            <a16:creationId xmlns:a16="http://schemas.microsoft.com/office/drawing/2014/main" id="{2092C74B-D151-4A97-AFC2-F4D1CFCCA4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742067" y="5170875"/>
                        <a:ext cx="7634287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863F840D-D415-48AB-B447-160D90C1FF07}"/>
              </a:ext>
            </a:extLst>
          </p:cNvPr>
          <p:cNvSpPr txBox="1"/>
          <p:nvPr/>
        </p:nvSpPr>
        <p:spPr>
          <a:xfrm>
            <a:off x="1767715" y="604614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总管相对粗糙度：</a:t>
            </a:r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05269CB0-31F9-48DA-A4BE-EB9A1C7537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1888580"/>
              </p:ext>
            </p:extLst>
          </p:nvPr>
        </p:nvGraphicFramePr>
        <p:xfrm>
          <a:off x="4414593" y="6087117"/>
          <a:ext cx="4313237" cy="420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69" name="AxMath" r:id="rId14" imgW="1896840" imgH="186480" progId="Equation.AxMath">
                  <p:embed/>
                </p:oleObj>
              </mc:Choice>
              <mc:Fallback>
                <p:oleObj name="AxMath" r:id="rId14" imgW="1896840" imgH="186480" progId="Equation.AxMath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F89D5757-6698-4E88-94FF-DB054CB7B1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414593" y="6087117"/>
                        <a:ext cx="4313237" cy="420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928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31" grpId="0"/>
      <p:bldP spid="34" grpId="0"/>
      <p:bldP spid="36" grpId="0"/>
      <p:bldP spid="3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38954C-EE2B-47F6-B269-2251D8BBA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91" y="159825"/>
            <a:ext cx="9487722" cy="8839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4FF6BD-C285-477F-9A6B-FD11D56D4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46" y="1006498"/>
            <a:ext cx="9541067" cy="9449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16B898-EF39-499A-8A75-809ACD08A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5844" y="1373069"/>
            <a:ext cx="4336156" cy="285012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7BAB20E-339B-43DA-B4D3-2593E26E047D}"/>
              </a:ext>
            </a:extLst>
          </p:cNvPr>
          <p:cNvSpPr txBox="1"/>
          <p:nvPr/>
        </p:nvSpPr>
        <p:spPr>
          <a:xfrm>
            <a:off x="659719" y="201317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分析：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63F840D-D415-48AB-B447-160D90C1FF07}"/>
              </a:ext>
            </a:extLst>
          </p:cNvPr>
          <p:cNvSpPr txBox="1"/>
          <p:nvPr/>
        </p:nvSpPr>
        <p:spPr>
          <a:xfrm>
            <a:off x="1581103" y="2013179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总管摩擦系数：</a:t>
            </a:r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05269CB0-31F9-48DA-A4BE-EB9A1C7537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661739"/>
              </p:ext>
            </p:extLst>
          </p:nvPr>
        </p:nvGraphicFramePr>
        <p:xfrm>
          <a:off x="1767715" y="2536563"/>
          <a:ext cx="5530850" cy="164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45" name="AxMath" r:id="rId6" imgW="2431800" imgH="726120" progId="Equation.AxMath">
                  <p:embed/>
                </p:oleObj>
              </mc:Choice>
              <mc:Fallback>
                <p:oleObj name="AxMath" r:id="rId6" imgW="2431800" imgH="726120" progId="Equation.AxMath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05269CB0-31F9-48DA-A4BE-EB9A1C7537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67715" y="2536563"/>
                        <a:ext cx="5530850" cy="164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A35583B9-BFF9-412E-ADEF-A9D000B928F8}"/>
              </a:ext>
            </a:extLst>
          </p:cNvPr>
          <p:cNvSpPr txBox="1"/>
          <p:nvPr/>
        </p:nvSpPr>
        <p:spPr>
          <a:xfrm>
            <a:off x="1581103" y="4304651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总管机械能损失：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2FC2C162-4162-4462-9F69-E0EEC062D1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1180298"/>
              </p:ext>
            </p:extLst>
          </p:nvPr>
        </p:nvGraphicFramePr>
        <p:xfrm>
          <a:off x="1849526" y="4906541"/>
          <a:ext cx="7786687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46" name="AxMath" r:id="rId8" imgW="3423600" imgH="363960" progId="Equation.AxMath">
                  <p:embed/>
                </p:oleObj>
              </mc:Choice>
              <mc:Fallback>
                <p:oleObj name="AxMath" r:id="rId8" imgW="3423600" imgH="363960" progId="Equation.AxMath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05269CB0-31F9-48DA-A4BE-EB9A1C7537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849526" y="4906541"/>
                        <a:ext cx="7786687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790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8" grpId="0"/>
      <p:bldP spid="1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38954C-EE2B-47F6-B269-2251D8BBA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91" y="159825"/>
            <a:ext cx="9487722" cy="8839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4FF6BD-C285-477F-9A6B-FD11D56D4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46" y="1006498"/>
            <a:ext cx="9541067" cy="9449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16B898-EF39-499A-8A75-809ACD08A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5844" y="1373069"/>
            <a:ext cx="4336156" cy="285012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7BAB20E-339B-43DA-B4D3-2593E26E047D}"/>
              </a:ext>
            </a:extLst>
          </p:cNvPr>
          <p:cNvSpPr txBox="1"/>
          <p:nvPr/>
        </p:nvSpPr>
        <p:spPr>
          <a:xfrm>
            <a:off x="659719" y="201317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分析：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63F840D-D415-48AB-B447-160D90C1FF07}"/>
              </a:ext>
            </a:extLst>
          </p:cNvPr>
          <p:cNvSpPr txBox="1"/>
          <p:nvPr/>
        </p:nvSpPr>
        <p:spPr>
          <a:xfrm>
            <a:off x="1581103" y="2013179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管流速：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E446F033-D366-4D8C-A2BB-C2CE84A10B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3461470"/>
              </p:ext>
            </p:extLst>
          </p:nvPr>
        </p:nvGraphicFramePr>
        <p:xfrm>
          <a:off x="3721433" y="2065269"/>
          <a:ext cx="39497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22" name="AxMath" r:id="rId6" imgW="1737000" imgH="180360" progId="Equation.AxMath">
                  <p:embed/>
                </p:oleObj>
              </mc:Choice>
              <mc:Fallback>
                <p:oleObj name="AxMath" r:id="rId6" imgW="1737000" imgH="180360" progId="Equation.AxMath">
                  <p:embed/>
                  <p:pic>
                    <p:nvPicPr>
                      <p:cNvPr id="35" name="Object 34">
                        <a:extLst>
                          <a:ext uri="{FF2B5EF4-FFF2-40B4-BE49-F238E27FC236}">
                            <a16:creationId xmlns:a16="http://schemas.microsoft.com/office/drawing/2014/main" id="{2092C74B-D151-4A97-AFC2-F4D1CFCCA4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21433" y="2065269"/>
                        <a:ext cx="394970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647601F-08A0-402D-9712-906A216B243A}"/>
              </a:ext>
            </a:extLst>
          </p:cNvPr>
          <p:cNvSpPr txBox="1"/>
          <p:nvPr/>
        </p:nvSpPr>
        <p:spPr>
          <a:xfrm>
            <a:off x="1581103" y="2625662"/>
            <a:ext cx="2448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管雷诺数：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6C689F0-E2D1-4E38-B200-959C568807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5146067"/>
              </p:ext>
            </p:extLst>
          </p:nvPr>
        </p:nvGraphicFramePr>
        <p:xfrm>
          <a:off x="4099095" y="2660290"/>
          <a:ext cx="3057525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23" name="AxMath" r:id="rId8" imgW="1344600" imgH="189360" progId="Equation.AxMath">
                  <p:embed/>
                </p:oleObj>
              </mc:Choice>
              <mc:Fallback>
                <p:oleObj name="AxMath" r:id="rId8" imgW="1344600" imgH="189360" progId="Equation.AxMat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E446F033-D366-4D8C-A2BB-C2CE84A10B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099095" y="2660290"/>
                        <a:ext cx="3057525" cy="427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6FD815EB-2811-4775-8BA8-0E162E71BF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818300"/>
              </p:ext>
            </p:extLst>
          </p:nvPr>
        </p:nvGraphicFramePr>
        <p:xfrm>
          <a:off x="4084807" y="3087327"/>
          <a:ext cx="3086100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24" name="AxMath" r:id="rId10" imgW="1357920" imgH="189360" progId="Equation.AxMath">
                  <p:embed/>
                </p:oleObj>
              </mc:Choice>
              <mc:Fallback>
                <p:oleObj name="AxMath" r:id="rId10" imgW="1357920" imgH="189360" progId="Equation.AxMat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86C689F0-E2D1-4E38-B200-959C5688071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084807" y="3087327"/>
                        <a:ext cx="3086100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9E6EF156-67B2-4DAF-86FB-99CE21317682}"/>
              </a:ext>
            </a:extLst>
          </p:cNvPr>
          <p:cNvSpPr txBox="1"/>
          <p:nvPr/>
        </p:nvSpPr>
        <p:spPr>
          <a:xfrm>
            <a:off x="1527389" y="3539841"/>
            <a:ext cx="306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管相对粗糙度：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55B1C58D-8088-44BE-9B80-816B7FC080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4789"/>
              </p:ext>
            </p:extLst>
          </p:nvPr>
        </p:nvGraphicFramePr>
        <p:xfrm>
          <a:off x="4486882" y="3560329"/>
          <a:ext cx="2921000" cy="420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25" name="AxMath" r:id="rId12" imgW="1284840" imgH="186480" progId="Equation.AxMath">
                  <p:embed/>
                </p:oleObj>
              </mc:Choice>
              <mc:Fallback>
                <p:oleObj name="AxMath" r:id="rId12" imgW="1284840" imgH="186480" progId="Equation.AxMath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05269CB0-31F9-48DA-A4BE-EB9A1C7537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486882" y="3560329"/>
                        <a:ext cx="2921000" cy="420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1EFB6B81-D28C-4124-9302-95EF55E1C5B7}"/>
              </a:ext>
            </a:extLst>
          </p:cNvPr>
          <p:cNvSpPr txBox="1"/>
          <p:nvPr/>
        </p:nvSpPr>
        <p:spPr>
          <a:xfrm>
            <a:off x="1527388" y="4152324"/>
            <a:ext cx="2755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管摩擦系数：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74BD4DD7-D9B2-4D58-B356-058B6905DD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184562"/>
              </p:ext>
            </p:extLst>
          </p:nvPr>
        </p:nvGraphicFramePr>
        <p:xfrm>
          <a:off x="2164066" y="4613989"/>
          <a:ext cx="6554788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26" name="AxMath" r:id="rId14" imgW="2881800" imgH="433800" progId="Equation.AxMath">
                  <p:embed/>
                </p:oleObj>
              </mc:Choice>
              <mc:Fallback>
                <p:oleObj name="AxMath" r:id="rId14" imgW="2881800" imgH="43380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55B1C58D-8088-44BE-9B80-816B7FC080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164066" y="4613989"/>
                        <a:ext cx="6554788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D7613DEA-41B2-418E-AB9A-5A0F4D92A3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5846080"/>
              </p:ext>
            </p:extLst>
          </p:nvPr>
        </p:nvGraphicFramePr>
        <p:xfrm>
          <a:off x="2162175" y="5688013"/>
          <a:ext cx="655796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27" name="AxMath" r:id="rId16" imgW="2882520" imgH="433800" progId="Equation.AxMath">
                  <p:embed/>
                </p:oleObj>
              </mc:Choice>
              <mc:Fallback>
                <p:oleObj name="AxMath" r:id="rId16" imgW="2882520" imgH="43380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74BD4DD7-D9B2-4D58-B356-058B6905DD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162175" y="5688013"/>
                        <a:ext cx="655796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906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8" grpId="0"/>
      <p:bldP spid="11" grpId="0"/>
      <p:bldP spid="14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9C400A-E155-4CF6-8A8C-7C441055A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436" y="713713"/>
            <a:ext cx="6919560" cy="18289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0448FB-5BEA-4420-9927-A78B7A6CA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6395" y="0"/>
            <a:ext cx="3985605" cy="4343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F0338-4120-42D9-A13D-C5E0484C9E0E}"/>
              </a:ext>
            </a:extLst>
          </p:cNvPr>
          <p:cNvSpPr txBox="1"/>
          <p:nvPr/>
        </p:nvSpPr>
        <p:spPr>
          <a:xfrm>
            <a:off x="662474" y="296733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方法一：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745FC2-AE97-48B8-B606-7F82BB8B0AD8}"/>
              </a:ext>
            </a:extLst>
          </p:cNvPr>
          <p:cNvCxnSpPr/>
          <p:nvPr/>
        </p:nvCxnSpPr>
        <p:spPr>
          <a:xfrm>
            <a:off x="9181322" y="3582955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ABA945-DDE1-47E4-AC1F-EB8CA7316887}"/>
              </a:ext>
            </a:extLst>
          </p:cNvPr>
          <p:cNvCxnSpPr/>
          <p:nvPr/>
        </p:nvCxnSpPr>
        <p:spPr>
          <a:xfrm>
            <a:off x="10199197" y="3135087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F5637C5-593E-4263-9C01-0A4F9B704D88}"/>
              </a:ext>
            </a:extLst>
          </p:cNvPr>
          <p:cNvSpPr txBox="1"/>
          <p:nvPr/>
        </p:nvSpPr>
        <p:spPr>
          <a:xfrm>
            <a:off x="9122085" y="359403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33E8A8-DEDA-4B4D-8A25-0E74A810D06F}"/>
              </a:ext>
            </a:extLst>
          </p:cNvPr>
          <p:cNvSpPr txBox="1"/>
          <p:nvPr/>
        </p:nvSpPr>
        <p:spPr>
          <a:xfrm>
            <a:off x="9968069" y="359403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3DFAE8-3BE0-4A47-AC49-9ECA96FB2FF3}"/>
              </a:ext>
            </a:extLst>
          </p:cNvPr>
          <p:cNvSpPr txBox="1"/>
          <p:nvPr/>
        </p:nvSpPr>
        <p:spPr>
          <a:xfrm>
            <a:off x="10073807" y="316637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BAD21E-4EF4-4C93-B513-94FDDE511922}"/>
              </a:ext>
            </a:extLst>
          </p:cNvPr>
          <p:cNvSpPr txBox="1"/>
          <p:nvPr/>
        </p:nvSpPr>
        <p:spPr>
          <a:xfrm>
            <a:off x="10919791" y="316637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25DFAD-3506-4779-AAA9-7CCB321122FB}"/>
              </a:ext>
            </a:extLst>
          </p:cNvPr>
          <p:cNvSpPr txBox="1"/>
          <p:nvPr/>
        </p:nvSpPr>
        <p:spPr>
          <a:xfrm>
            <a:off x="662473" y="3501701"/>
            <a:ext cx="28857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对倒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型管压差计：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9E48682-B058-4624-BC88-90DC9125F229}"/>
              </a:ext>
            </a:extLst>
          </p:cNvPr>
          <p:cNvCxnSpPr/>
          <p:nvPr/>
        </p:nvCxnSpPr>
        <p:spPr>
          <a:xfrm>
            <a:off x="9648690" y="587829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40620B3-6DD1-40DA-A8E0-94AF3B2D08DD}"/>
              </a:ext>
            </a:extLst>
          </p:cNvPr>
          <p:cNvSpPr txBox="1"/>
          <p:nvPr/>
        </p:nvSpPr>
        <p:spPr>
          <a:xfrm>
            <a:off x="9534317" y="63507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EE700A-F9FB-48C8-956E-61FAC9899842}"/>
              </a:ext>
            </a:extLst>
          </p:cNvPr>
          <p:cNvSpPr txBox="1"/>
          <p:nvPr/>
        </p:nvSpPr>
        <p:spPr>
          <a:xfrm>
            <a:off x="10380301" y="635079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59E8916-7F39-4975-B18F-A9A13A993C9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48199" y="3487627"/>
          <a:ext cx="2370137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2" name="AxMath" r:id="rId5" imgW="839880" imgH="180360" progId="Equation.AxMath">
                  <p:embed/>
                </p:oleObj>
              </mc:Choice>
              <mc:Fallback>
                <p:oleObj name="AxMath" r:id="rId5" imgW="839880" imgH="180360" progId="Equation.AxMath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59E8916-7F39-4975-B18F-A9A13A993C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48199" y="3487627"/>
                        <a:ext cx="2370137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1CF2840-28EF-42CE-A2C9-3E92CDBBFC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71998" y="4137870"/>
          <a:ext cx="4892675" cy="55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3" name="AxMath" r:id="rId7" imgW="1733760" imgH="197640" progId="Equation.AxMath">
                  <p:embed/>
                </p:oleObj>
              </mc:Choice>
              <mc:Fallback>
                <p:oleObj name="AxMath" r:id="rId7" imgW="1733760" imgH="197640" progId="Equation.AxMath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1CF2840-28EF-42CE-A2C9-3E92CDBBFC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71998" y="4137870"/>
                        <a:ext cx="4892675" cy="557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>
            <a:extLst>
              <a:ext uri="{FF2B5EF4-FFF2-40B4-BE49-F238E27FC236}">
                <a16:creationId xmlns:a16="http://schemas.microsoft.com/office/drawing/2014/main" id="{58DECEE0-A388-4239-9B6C-B469C599410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48199" y="4834151"/>
          <a:ext cx="1231900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4" name="AxMath" r:id="rId9" imgW="435960" imgH="180360" progId="Equation.AxMath">
                  <p:embed/>
                </p:oleObj>
              </mc:Choice>
              <mc:Fallback>
                <p:oleObj name="AxMath" r:id="rId9" imgW="435960" imgH="180360" progId="Equation.AxMath">
                  <p:embed/>
                  <p:pic>
                    <p:nvPicPr>
                      <p:cNvPr id="35" name="Object 34">
                        <a:extLst>
                          <a:ext uri="{FF2B5EF4-FFF2-40B4-BE49-F238E27FC236}">
                            <a16:creationId xmlns:a16="http://schemas.microsoft.com/office/drawing/2014/main" id="{58DECEE0-A388-4239-9B6C-B469C59941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48199" y="4834151"/>
                        <a:ext cx="1231900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45D2F0D-8859-4F64-8026-1FAEF8753D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71998" y="5416136"/>
          <a:ext cx="6027738" cy="557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" name="AxMath" r:id="rId11" imgW="2136960" imgH="197640" progId="Equation.AxMath">
                  <p:embed/>
                </p:oleObj>
              </mc:Choice>
              <mc:Fallback>
                <p:oleObj name="AxMath" r:id="rId11" imgW="2136960" imgH="197640" progId="Equation.AxMath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45D2F0D-8859-4F64-8026-1FAEF8753D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471998" y="5416136"/>
                        <a:ext cx="6027738" cy="557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FCFBF7D0-83EA-4311-9D7F-30EF2BF1CE6C}"/>
              </a:ext>
            </a:extLst>
          </p:cNvPr>
          <p:cNvSpPr txBox="1"/>
          <p:nvPr/>
        </p:nvSpPr>
        <p:spPr>
          <a:xfrm>
            <a:off x="751436" y="551168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联立得：</a:t>
            </a:r>
          </a:p>
        </p:txBody>
      </p:sp>
      <p:graphicFrame>
        <p:nvGraphicFramePr>
          <p:cNvPr id="38" name="Object 37">
            <a:extLst>
              <a:ext uri="{FF2B5EF4-FFF2-40B4-BE49-F238E27FC236}">
                <a16:creationId xmlns:a16="http://schemas.microsoft.com/office/drawing/2014/main" id="{1D565CDD-4977-4836-BFFF-7ED7C0486D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8284951"/>
              </p:ext>
            </p:extLst>
          </p:nvPr>
        </p:nvGraphicFramePr>
        <p:xfrm>
          <a:off x="2938301" y="6137275"/>
          <a:ext cx="3998913" cy="55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6" name="AxMath" r:id="rId13" imgW="1416960" imgH="197640" progId="Equation.AxMath">
                  <p:embed/>
                </p:oleObj>
              </mc:Choice>
              <mc:Fallback>
                <p:oleObj name="AxMath" r:id="rId13" imgW="1416960" imgH="197640" progId="Equation.AxMath">
                  <p:embed/>
                  <p:pic>
                    <p:nvPicPr>
                      <p:cNvPr id="38" name="Object 37">
                        <a:extLst>
                          <a:ext uri="{FF2B5EF4-FFF2-40B4-BE49-F238E27FC236}">
                            <a16:creationId xmlns:a16="http://schemas.microsoft.com/office/drawing/2014/main" id="{1D565CDD-4977-4836-BFFF-7ED7C0486D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938301" y="6137275"/>
                        <a:ext cx="3998913" cy="55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64B491E9-9527-4A96-8169-0D3C28E30F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8347769"/>
              </p:ext>
            </p:extLst>
          </p:nvPr>
        </p:nvGraphicFramePr>
        <p:xfrm>
          <a:off x="7130949" y="6159500"/>
          <a:ext cx="2709862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" name="AxMath" r:id="rId15" imgW="960480" imgH="180360" progId="Equation.AxMath">
                  <p:embed/>
                </p:oleObj>
              </mc:Choice>
              <mc:Fallback>
                <p:oleObj name="AxMath" r:id="rId15" imgW="960480" imgH="180360" progId="Equation.AxMath">
                  <p:embed/>
                  <p:pic>
                    <p:nvPicPr>
                      <p:cNvPr id="38" name="Object 37">
                        <a:extLst>
                          <a:ext uri="{FF2B5EF4-FFF2-40B4-BE49-F238E27FC236}">
                            <a16:creationId xmlns:a16="http://schemas.microsoft.com/office/drawing/2014/main" id="{1D565CDD-4977-4836-BFFF-7ED7C0486D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130949" y="6159500"/>
                        <a:ext cx="2709862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270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1" grpId="0"/>
      <p:bldP spid="32" grpId="0"/>
      <p:bldP spid="3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38954C-EE2B-47F6-B269-2251D8BBA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91" y="159825"/>
            <a:ext cx="9487722" cy="8839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4FF6BD-C285-477F-9A6B-FD11D56D4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46" y="1006498"/>
            <a:ext cx="9541067" cy="9449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16B898-EF39-499A-8A75-809ACD08A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5844" y="1373069"/>
            <a:ext cx="4336156" cy="285012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7BAB20E-339B-43DA-B4D3-2593E26E047D}"/>
              </a:ext>
            </a:extLst>
          </p:cNvPr>
          <p:cNvSpPr txBox="1"/>
          <p:nvPr/>
        </p:nvSpPr>
        <p:spPr>
          <a:xfrm>
            <a:off x="659719" y="201317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分析：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63F840D-D415-48AB-B447-160D90C1FF07}"/>
              </a:ext>
            </a:extLst>
          </p:cNvPr>
          <p:cNvSpPr txBox="1"/>
          <p:nvPr/>
        </p:nvSpPr>
        <p:spPr>
          <a:xfrm>
            <a:off x="1581103" y="2013179"/>
            <a:ext cx="66479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分别在槽面和两条管路出口外侧作机械能衡算：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E446F033-D366-4D8C-A2BB-C2CE84A10B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3494821"/>
              </p:ext>
            </p:extLst>
          </p:nvPr>
        </p:nvGraphicFramePr>
        <p:xfrm>
          <a:off x="2488909" y="2544156"/>
          <a:ext cx="4216400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8" name="AxMath" r:id="rId6" imgW="1854000" imgH="354960" progId="Equation.AxMath">
                  <p:embed/>
                </p:oleObj>
              </mc:Choice>
              <mc:Fallback>
                <p:oleObj name="AxMath" r:id="rId6" imgW="1854000" imgH="354960" progId="Equation.AxMat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E446F033-D366-4D8C-A2BB-C2CE84A10B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488909" y="2544156"/>
                        <a:ext cx="4216400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0C245707-E820-4DEB-AC87-30C390ACA5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9784088"/>
              </p:ext>
            </p:extLst>
          </p:nvPr>
        </p:nvGraphicFramePr>
        <p:xfrm>
          <a:off x="2488909" y="3418331"/>
          <a:ext cx="4194175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9" name="AxMath" r:id="rId8" imgW="1844640" imgH="354960" progId="Equation.AxMath">
                  <p:embed/>
                </p:oleObj>
              </mc:Choice>
              <mc:Fallback>
                <p:oleObj name="AxMath" r:id="rId8" imgW="1844640" imgH="354960" progId="Equation.AxMat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E446F033-D366-4D8C-A2BB-C2CE84A10B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488909" y="3418331"/>
                        <a:ext cx="4194175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B9C673A7-D2DB-41AA-8916-BBA9A7CB28C0}"/>
              </a:ext>
            </a:extLst>
          </p:cNvPr>
          <p:cNvSpPr txBox="1"/>
          <p:nvPr/>
        </p:nvSpPr>
        <p:spPr>
          <a:xfrm>
            <a:off x="1581103" y="4383982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其中：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404F739F-284D-4198-A5CF-8725E69689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1397954"/>
              </p:ext>
            </p:extLst>
          </p:nvPr>
        </p:nvGraphicFramePr>
        <p:xfrm>
          <a:off x="2689099" y="4203651"/>
          <a:ext cx="1808162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0" name="AxMath" r:id="rId10" imgW="795240" imgH="363960" progId="Equation.AxMath">
                  <p:embed/>
                </p:oleObj>
              </mc:Choice>
              <mc:Fallback>
                <p:oleObj name="AxMath" r:id="rId10" imgW="795240" imgH="363960" progId="Equation.AxMat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0C245707-E820-4DEB-AC87-30C390ACA5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689099" y="4203651"/>
                        <a:ext cx="1808162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8D80A52A-E772-4B7A-88D5-5A724DBF09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5021719"/>
              </p:ext>
            </p:extLst>
          </p:nvPr>
        </p:nvGraphicFramePr>
        <p:xfrm>
          <a:off x="4765940" y="4203650"/>
          <a:ext cx="1808162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1" name="AxMath" r:id="rId12" imgW="795600" imgH="363960" progId="Equation.AxMath">
                  <p:embed/>
                </p:oleObj>
              </mc:Choice>
              <mc:Fallback>
                <p:oleObj name="AxMath" r:id="rId12" imgW="795600" imgH="36396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404F739F-284D-4198-A5CF-8725E69689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765940" y="4203650"/>
                        <a:ext cx="1808162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5A28E6B6-1082-4C2C-AC56-C462E107FD9A}"/>
              </a:ext>
            </a:extLst>
          </p:cNvPr>
          <p:cNvSpPr txBox="1"/>
          <p:nvPr/>
        </p:nvSpPr>
        <p:spPr>
          <a:xfrm>
            <a:off x="1581103" y="512110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分别代入解得：</a:t>
            </a:r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3115F7A6-AB93-4E97-9A4E-73517D83F7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5990192"/>
              </p:ext>
            </p:extLst>
          </p:nvPr>
        </p:nvGraphicFramePr>
        <p:xfrm>
          <a:off x="3944135" y="5119216"/>
          <a:ext cx="1843088" cy="46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2" name="AxMath" r:id="rId14" imgW="811800" imgH="204120" progId="Equation.AxMath">
                  <p:embed/>
                </p:oleObj>
              </mc:Choice>
              <mc:Fallback>
                <p:oleObj name="AxMath" r:id="rId14" imgW="811800" imgH="20412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404F739F-284D-4198-A5CF-8725E69689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944135" y="5119216"/>
                        <a:ext cx="1843088" cy="46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6FFE4308-894D-44B0-A0E5-3A82A3F6C3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6890796"/>
              </p:ext>
            </p:extLst>
          </p:nvPr>
        </p:nvGraphicFramePr>
        <p:xfrm>
          <a:off x="6157913" y="5083175"/>
          <a:ext cx="1719262" cy="46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3" name="AxMath" r:id="rId16" imgW="757800" imgH="204120" progId="Equation.AxMath">
                  <p:embed/>
                </p:oleObj>
              </mc:Choice>
              <mc:Fallback>
                <p:oleObj name="AxMath" r:id="rId16" imgW="757800" imgH="204120" progId="Equation.AxMath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3115F7A6-AB93-4E97-9A4E-73517D83F7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157913" y="5083175"/>
                        <a:ext cx="1719262" cy="46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93EDB9EB-0812-4619-A724-A1E6B06DA2D3}"/>
              </a:ext>
            </a:extLst>
          </p:cNvPr>
          <p:cNvSpPr txBox="1"/>
          <p:nvPr/>
        </p:nvSpPr>
        <p:spPr>
          <a:xfrm>
            <a:off x="1581103" y="568393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故：</a:t>
            </a:r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51418AD9-8D7D-400C-ADFE-D886DCB36D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3778461"/>
              </p:ext>
            </p:extLst>
          </p:nvPr>
        </p:nvGraphicFramePr>
        <p:xfrm>
          <a:off x="2491454" y="5656794"/>
          <a:ext cx="4011613" cy="51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4" name="AxMath" r:id="rId18" imgW="1764720" imgH="228240" progId="Equation.AxMath">
                  <p:embed/>
                </p:oleObj>
              </mc:Choice>
              <mc:Fallback>
                <p:oleObj name="AxMath" r:id="rId18" imgW="1764720" imgH="228240" progId="Equation.AxMath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3115F7A6-AB93-4E97-9A4E-73517D83F7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491454" y="5656794"/>
                        <a:ext cx="4011613" cy="515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332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8" grpId="0"/>
      <p:bldP spid="17" grpId="0"/>
      <p:bldP spid="24" grpId="0"/>
      <p:bldP spid="27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607DE3-D719-481F-8B54-8E5869121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46" y="198468"/>
            <a:ext cx="9495343" cy="9373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0DDEFA-9FC3-4514-8CD8-0471C60C0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9324" y="667138"/>
            <a:ext cx="3642676" cy="25224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6E4478-610E-4B8C-BF5F-CA3DD25A27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151" y="2633382"/>
            <a:ext cx="10404971" cy="310494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F61D805-11BE-4572-A33B-1F613F6DBA2E}"/>
              </a:ext>
            </a:extLst>
          </p:cNvPr>
          <p:cNvSpPr/>
          <p:nvPr/>
        </p:nvSpPr>
        <p:spPr>
          <a:xfrm>
            <a:off x="993137" y="2633382"/>
            <a:ext cx="4913141" cy="3990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DF6FBB6-4134-4718-A90D-18267E07891C}"/>
              </a:ext>
            </a:extLst>
          </p:cNvPr>
          <p:cNvSpPr/>
          <p:nvPr/>
        </p:nvSpPr>
        <p:spPr>
          <a:xfrm>
            <a:off x="468151" y="3083393"/>
            <a:ext cx="5148878" cy="345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67D1FE-2701-4ABD-B005-76375C085D60}"/>
              </a:ext>
            </a:extLst>
          </p:cNvPr>
          <p:cNvSpPr/>
          <p:nvPr/>
        </p:nvSpPr>
        <p:spPr>
          <a:xfrm>
            <a:off x="5617028" y="3067717"/>
            <a:ext cx="5256093" cy="345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D2FA494-F682-4AF9-B5C5-FAFDD8823E11}"/>
              </a:ext>
            </a:extLst>
          </p:cNvPr>
          <p:cNvSpPr/>
          <p:nvPr/>
        </p:nvSpPr>
        <p:spPr>
          <a:xfrm>
            <a:off x="468151" y="3413325"/>
            <a:ext cx="4803645" cy="345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7DAD72C-B1DD-402B-8A38-0A9AF6932EE4}"/>
              </a:ext>
            </a:extLst>
          </p:cNvPr>
          <p:cNvSpPr/>
          <p:nvPr/>
        </p:nvSpPr>
        <p:spPr>
          <a:xfrm>
            <a:off x="5271796" y="3421163"/>
            <a:ext cx="5601325" cy="345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FB5AEA9-3C67-4E6F-ABEB-E7B00F4A2A0D}"/>
              </a:ext>
            </a:extLst>
          </p:cNvPr>
          <p:cNvSpPr/>
          <p:nvPr/>
        </p:nvSpPr>
        <p:spPr>
          <a:xfrm>
            <a:off x="494675" y="3758933"/>
            <a:ext cx="2220533" cy="345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FD3FD43-593F-474F-9C94-E27A32A9E401}"/>
              </a:ext>
            </a:extLst>
          </p:cNvPr>
          <p:cNvSpPr/>
          <p:nvPr/>
        </p:nvSpPr>
        <p:spPr>
          <a:xfrm>
            <a:off x="2741732" y="3706208"/>
            <a:ext cx="3463125" cy="345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BCDAD5B-DBF6-46F3-820D-BD7B1B54E766}"/>
              </a:ext>
            </a:extLst>
          </p:cNvPr>
          <p:cNvSpPr/>
          <p:nvPr/>
        </p:nvSpPr>
        <p:spPr>
          <a:xfrm>
            <a:off x="6204857" y="3758933"/>
            <a:ext cx="4694789" cy="345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951F37E-1391-4DC7-8FC3-C3A07DBE028B}"/>
              </a:ext>
            </a:extLst>
          </p:cNvPr>
          <p:cNvSpPr/>
          <p:nvPr/>
        </p:nvSpPr>
        <p:spPr>
          <a:xfrm>
            <a:off x="522579" y="4099452"/>
            <a:ext cx="1856728" cy="345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42CC07D-9487-40C5-A6F7-FDFDA54E967A}"/>
              </a:ext>
            </a:extLst>
          </p:cNvPr>
          <p:cNvSpPr/>
          <p:nvPr/>
        </p:nvSpPr>
        <p:spPr>
          <a:xfrm>
            <a:off x="522578" y="4511826"/>
            <a:ext cx="8341503" cy="345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213195B-6821-4CCE-943F-8A57213A80FD}"/>
              </a:ext>
            </a:extLst>
          </p:cNvPr>
          <p:cNvSpPr/>
          <p:nvPr/>
        </p:nvSpPr>
        <p:spPr>
          <a:xfrm>
            <a:off x="494675" y="4905069"/>
            <a:ext cx="10378446" cy="820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4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(1)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09D8CA-B6C2-47FD-AC19-0EAD6F2E2FF7}"/>
              </a:ext>
            </a:extLst>
          </p:cNvPr>
          <p:cNvSpPr txBox="1"/>
          <p:nvPr/>
        </p:nvSpPr>
        <p:spPr>
          <a:xfrm>
            <a:off x="1740254" y="2992384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在两液面间作机械能衡算：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F06194C8-8543-4A3C-AE51-735BA4C1A3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1451896"/>
              </p:ext>
            </p:extLst>
          </p:nvPr>
        </p:nvGraphicFramePr>
        <p:xfrm>
          <a:off x="3877680" y="3428999"/>
          <a:ext cx="1943100" cy="782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46" name="AxMath" r:id="rId5" imgW="853920" imgH="345960" progId="Equation.AxMath">
                  <p:embed/>
                </p:oleObj>
              </mc:Choice>
              <mc:Fallback>
                <p:oleObj name="AxMath" r:id="rId5" imgW="853920" imgH="345960" progId="Equation.AxMat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DBE7D3FC-0DFF-4FB5-AE8E-FB3337B1BA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77680" y="3428999"/>
                        <a:ext cx="1943100" cy="782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9B730C35-47FB-4908-A933-D910BCD63F89}"/>
              </a:ext>
            </a:extLst>
          </p:cNvPr>
          <p:cNvSpPr txBox="1"/>
          <p:nvPr/>
        </p:nvSpPr>
        <p:spPr>
          <a:xfrm>
            <a:off x="1740254" y="436606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其中：</a:t>
            </a:r>
          </a:p>
        </p:txBody>
      </p:sp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771E55E7-1ACF-4FC9-8BF2-6D9196A912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189108"/>
              </p:ext>
            </p:extLst>
          </p:nvPr>
        </p:nvGraphicFramePr>
        <p:xfrm>
          <a:off x="2934705" y="4596896"/>
          <a:ext cx="3829050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47" name="AxMath" r:id="rId7" imgW="1683360" imgH="380520" progId="Equation.AxMath">
                  <p:embed/>
                </p:oleObj>
              </mc:Choice>
              <mc:Fallback>
                <p:oleObj name="AxMath" r:id="rId7" imgW="1683360" imgH="38052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F06194C8-8543-4A3C-AE51-735BA4C1A36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934705" y="4596896"/>
                        <a:ext cx="3829050" cy="862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BCF6AFCE-9908-4A2B-BFA2-0CC5FA88CED5}"/>
              </a:ext>
            </a:extLst>
          </p:cNvPr>
          <p:cNvSpPr txBox="1"/>
          <p:nvPr/>
        </p:nvSpPr>
        <p:spPr>
          <a:xfrm>
            <a:off x="1740254" y="5644358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对变径圆管：</a:t>
            </a:r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092ED2B0-76EA-4717-9288-DB9D800B60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8554308"/>
              </p:ext>
            </p:extLst>
          </p:nvPr>
        </p:nvGraphicFramePr>
        <p:xfrm>
          <a:off x="3877680" y="5497884"/>
          <a:ext cx="5418138" cy="842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48" name="AxMath" r:id="rId9" imgW="2380680" imgH="372600" progId="Equation.AxMath">
                  <p:embed/>
                </p:oleObj>
              </mc:Choice>
              <mc:Fallback>
                <p:oleObj name="AxMath" r:id="rId9" imgW="2380680" imgH="372600" progId="Equation.AxMath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771E55E7-1ACF-4FC9-8BF2-6D9196A912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77680" y="5497884"/>
                        <a:ext cx="5418138" cy="842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7027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2" grpId="0"/>
      <p:bldP spid="2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(1)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09D8CA-B6C2-47FD-AC19-0EAD6F2E2FF7}"/>
              </a:ext>
            </a:extLst>
          </p:cNvPr>
          <p:cNvSpPr txBox="1"/>
          <p:nvPr/>
        </p:nvSpPr>
        <p:spPr>
          <a:xfrm>
            <a:off x="1740254" y="299238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代入得：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F06194C8-8543-4A3C-AE51-735BA4C1A3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5068005"/>
              </p:ext>
            </p:extLst>
          </p:nvPr>
        </p:nvGraphicFramePr>
        <p:xfrm>
          <a:off x="439155" y="3763546"/>
          <a:ext cx="8877300" cy="947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0" name="AxMath" r:id="rId5" imgW="3902040" imgH="419400" progId="Equation.AxMath">
                  <p:embed/>
                </p:oleObj>
              </mc:Choice>
              <mc:Fallback>
                <p:oleObj name="AxMath" r:id="rId5" imgW="3902040" imgH="41940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F06194C8-8543-4A3C-AE51-735BA4C1A36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9155" y="3763546"/>
                        <a:ext cx="8877300" cy="947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230328C-F748-4560-ADB9-4DAD10BB63F4}"/>
              </a:ext>
            </a:extLst>
          </p:cNvPr>
          <p:cNvSpPr txBox="1"/>
          <p:nvPr/>
        </p:nvSpPr>
        <p:spPr>
          <a:xfrm>
            <a:off x="881838" y="499298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解得：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35A4C5B4-9D36-4925-916D-FFD003AD78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3733029"/>
              </p:ext>
            </p:extLst>
          </p:nvPr>
        </p:nvGraphicFramePr>
        <p:xfrm>
          <a:off x="2637356" y="5045831"/>
          <a:ext cx="1744662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1" name="AxMath" r:id="rId7" imgW="767160" imgH="180360" progId="Equation.AxMath">
                  <p:embed/>
                </p:oleObj>
              </mc:Choice>
              <mc:Fallback>
                <p:oleObj name="AxMath" r:id="rId7" imgW="767160" imgH="18036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F06194C8-8543-4A3C-AE51-735BA4C1A36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37356" y="5045831"/>
                        <a:ext cx="1744662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BAF9C50-0096-430C-B56F-F3F89571EC10}"/>
              </a:ext>
            </a:extLst>
          </p:cNvPr>
          <p:cNvSpPr txBox="1"/>
          <p:nvPr/>
        </p:nvSpPr>
        <p:spPr>
          <a:xfrm>
            <a:off x="881838" y="5736357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进而：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23695299-0B49-40C0-B20D-CE271C6C2F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048799"/>
              </p:ext>
            </p:extLst>
          </p:nvPr>
        </p:nvGraphicFramePr>
        <p:xfrm>
          <a:off x="2637356" y="5661923"/>
          <a:ext cx="7115176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2" name="AxMath" r:id="rId9" imgW="3127320" imgH="354960" progId="Equation.AxMath">
                  <p:embed/>
                </p:oleObj>
              </mc:Choice>
              <mc:Fallback>
                <p:oleObj name="AxMath" r:id="rId9" imgW="3127320" imgH="354960" progId="Equation.AxMat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35A4C5B4-9D36-4925-916D-FFD003AD78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637356" y="5661923"/>
                        <a:ext cx="7115176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694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1" grpId="0"/>
      <p:bldP spid="1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09D8CA-B6C2-47FD-AC19-0EAD6F2E2FF7}"/>
              </a:ext>
            </a:extLst>
          </p:cNvPr>
          <p:cNvSpPr txBox="1"/>
          <p:nvPr/>
        </p:nvSpPr>
        <p:spPr>
          <a:xfrm>
            <a:off x="1740254" y="299238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分析：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5E09E2-B611-4F66-8115-7BF92A06A9CB}"/>
              </a:ext>
            </a:extLst>
          </p:cNvPr>
          <p:cNvSpPr txBox="1"/>
          <p:nvPr/>
        </p:nvSpPr>
        <p:spPr>
          <a:xfrm>
            <a:off x="2693712" y="2992383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判断可行性：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31F147-6810-40EE-BE44-7568FB0E6EC7}"/>
              </a:ext>
            </a:extLst>
          </p:cNvPr>
          <p:cNvSpPr txBox="1"/>
          <p:nvPr/>
        </p:nvSpPr>
        <p:spPr>
          <a:xfrm>
            <a:off x="1740254" y="3633526"/>
            <a:ext cx="61034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方法①：规定一个容器的压力，通过计算新工况下的总阻力损失，得到另一个容器的压力，和题设压力相比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方法②：规定两个容器的压力，得到新工况下的能承载的最大总阻力损失，与计算值相比较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方法③：规定两个容器的压力，求出两种方案下管内的实际流量，与目标相比较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AB093E2-11D7-4356-AE66-9156E54194B3}"/>
              </a:ext>
            </a:extLst>
          </p:cNvPr>
          <p:cNvSpPr/>
          <p:nvPr/>
        </p:nvSpPr>
        <p:spPr>
          <a:xfrm>
            <a:off x="1740254" y="3658578"/>
            <a:ext cx="5944597" cy="1137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B04AE82-650C-4203-9B75-A01B9BAEECA1}"/>
              </a:ext>
            </a:extLst>
          </p:cNvPr>
          <p:cNvSpPr/>
          <p:nvPr/>
        </p:nvSpPr>
        <p:spPr>
          <a:xfrm>
            <a:off x="1740254" y="4795736"/>
            <a:ext cx="5944597" cy="1071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607CAB3-4059-47FD-B1F6-C2FAA36260D8}"/>
              </a:ext>
            </a:extLst>
          </p:cNvPr>
          <p:cNvSpPr/>
          <p:nvPr/>
        </p:nvSpPr>
        <p:spPr>
          <a:xfrm>
            <a:off x="1752739" y="5867400"/>
            <a:ext cx="5944597" cy="7386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43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7" grpId="0"/>
      <p:bldP spid="29" grpId="0" animBg="1"/>
      <p:bldP spid="30" grpId="0" animBg="1"/>
      <p:bldP spid="3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09D8CA-B6C2-47FD-AC19-0EAD6F2E2FF7}"/>
              </a:ext>
            </a:extLst>
          </p:cNvPr>
          <p:cNvSpPr txBox="1"/>
          <p:nvPr/>
        </p:nvSpPr>
        <p:spPr>
          <a:xfrm>
            <a:off x="1740254" y="2992384"/>
            <a:ext cx="3619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输送能力增加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50%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，即：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A71CF61B-57AA-4DFD-A554-BCBDA64BE93D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5461039" y="3070519"/>
          <a:ext cx="2741613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47" name="AxMath" r:id="rId5" imgW="1204920" imgH="180360" progId="Equation.AxMath">
                  <p:embed/>
                </p:oleObj>
              </mc:Choice>
              <mc:Fallback>
                <p:oleObj name="AxMath" r:id="rId5" imgW="1204920" imgH="18036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A71CF61B-57AA-4DFD-A554-BCBDA64BE9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61039" y="3070519"/>
                        <a:ext cx="2741613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7F6CBC1-46B7-4FD2-B226-084A1AF93568}"/>
              </a:ext>
            </a:extLst>
          </p:cNvPr>
          <p:cNvSpPr txBox="1"/>
          <p:nvPr/>
        </p:nvSpPr>
        <p:spPr>
          <a:xfrm>
            <a:off x="1125342" y="3633526"/>
            <a:ext cx="48718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①若在管路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上并联，则对管路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7C5201BC-438D-4B1B-95C6-4C4ACD8A8D52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2441545" y="4154425"/>
          <a:ext cx="4873625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48" name="AxMath" r:id="rId7" imgW="2141640" imgH="354960" progId="Equation.AxMath">
                  <p:embed/>
                </p:oleObj>
              </mc:Choice>
              <mc:Fallback>
                <p:oleObj name="AxMath" r:id="rId7" imgW="2141640" imgH="35496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7C5201BC-438D-4B1B-95C6-4C4ACD8A8D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41545" y="4154425"/>
                        <a:ext cx="4873625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17330C5-961D-48F0-9FC7-1F53722EC151}"/>
              </a:ext>
            </a:extLst>
          </p:cNvPr>
          <p:cNvSpPr txBox="1"/>
          <p:nvPr/>
        </p:nvSpPr>
        <p:spPr>
          <a:xfrm>
            <a:off x="1125342" y="5018522"/>
            <a:ext cx="35509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O-B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间作机械能衡算：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8BD59230-2217-4D35-A1F9-BC4AA8BCB53C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772188" y="4857241"/>
          <a:ext cx="2222500" cy="784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49" name="AxMath" r:id="rId9" imgW="977040" imgH="345960" progId="Equation.AxMath">
                  <p:embed/>
                </p:oleObj>
              </mc:Choice>
              <mc:Fallback>
                <p:oleObj name="AxMath" r:id="rId9" imgW="977040" imgH="34596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8BD59230-2217-4D35-A1F9-BC4AA8BCB5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72188" y="4857241"/>
                        <a:ext cx="2222500" cy="784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DB1B8A04-E75A-4982-A922-63E398ACA8F5}"/>
              </a:ext>
            </a:extLst>
          </p:cNvPr>
          <p:cNvSpPr txBox="1"/>
          <p:nvPr/>
        </p:nvSpPr>
        <p:spPr>
          <a:xfrm>
            <a:off x="1125342" y="5783632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其中：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1E4E75C3-356F-48B2-8806-70383511CF81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2233338" y="5633578"/>
          <a:ext cx="2476500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50" name="AxMath" r:id="rId11" imgW="1087200" imgH="363960" progId="Equation.AxMath">
                  <p:embed/>
                </p:oleObj>
              </mc:Choice>
              <mc:Fallback>
                <p:oleObj name="AxMath" r:id="rId11" imgW="1087200" imgH="363960" progId="Equation.AxMath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1E4E75C3-356F-48B2-8806-70383511CF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33338" y="5633578"/>
                        <a:ext cx="2476500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78E4ECC0-AD31-45F8-AE75-07E79F65C3F5}"/>
              </a:ext>
            </a:extLst>
          </p:cNvPr>
          <p:cNvSpPr txBox="1"/>
          <p:nvPr/>
        </p:nvSpPr>
        <p:spPr>
          <a:xfrm>
            <a:off x="5542002" y="578363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代入解得：</a:t>
            </a:r>
          </a:p>
        </p:txBody>
      </p:sp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075E28D3-CC3A-455D-915D-3D8FBBCEDDB7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7482164" y="5633578"/>
          <a:ext cx="2238375" cy="785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51" name="AxMath" r:id="rId13" imgW="983160" imgH="345960" progId="Equation.AxMath">
                  <p:embed/>
                </p:oleObj>
              </mc:Choice>
              <mc:Fallback>
                <p:oleObj name="AxMath" r:id="rId13" imgW="983160" imgH="345960" progId="Equation.AxMath">
                  <p:embed/>
                  <p:pic>
                    <p:nvPicPr>
                      <p:cNvPr id="26" name="Object 25">
                        <a:extLst>
                          <a:ext uri="{FF2B5EF4-FFF2-40B4-BE49-F238E27FC236}">
                            <a16:creationId xmlns:a16="http://schemas.microsoft.com/office/drawing/2014/main" id="{075E28D3-CC3A-455D-915D-3D8FBBCEDD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482164" y="5633578"/>
                        <a:ext cx="2238375" cy="785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6881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6" grpId="0"/>
      <p:bldP spid="21" grpId="0"/>
      <p:bldP spid="23" grpId="0"/>
      <p:bldP spid="2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7C5201BC-438D-4B1B-95C6-4C4ACD8A8D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4585145"/>
              </p:ext>
            </p:extLst>
          </p:nvPr>
        </p:nvGraphicFramePr>
        <p:xfrm>
          <a:off x="1766257" y="3525468"/>
          <a:ext cx="6011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14" name="AxMath" r:id="rId5" imgW="2640960" imgH="411120" progId="Equation.AxMath">
                  <p:embed/>
                </p:oleObj>
              </mc:Choice>
              <mc:Fallback>
                <p:oleObj name="AxMath" r:id="rId5" imgW="2640960" imgH="41112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7C5201BC-438D-4B1B-95C6-4C4ACD8A8D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66257" y="3525468"/>
                        <a:ext cx="6011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17330C5-961D-48F0-9FC7-1F53722EC151}"/>
              </a:ext>
            </a:extLst>
          </p:cNvPr>
          <p:cNvSpPr txBox="1"/>
          <p:nvPr/>
        </p:nvSpPr>
        <p:spPr>
          <a:xfrm>
            <a:off x="1279230" y="475156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故：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8BD59230-2217-4D35-A1F9-BC4AA8BCB5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7375346"/>
              </p:ext>
            </p:extLst>
          </p:nvPr>
        </p:nvGraphicFramePr>
        <p:xfrm>
          <a:off x="2228850" y="4605338"/>
          <a:ext cx="4960938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15" name="AxMath" r:id="rId7" imgW="2180160" imgH="337320" progId="Equation.AxMath">
                  <p:embed/>
                </p:oleObj>
              </mc:Choice>
              <mc:Fallback>
                <p:oleObj name="AxMath" r:id="rId7" imgW="2180160" imgH="33732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8BD59230-2217-4D35-A1F9-BC4AA8BCB5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228850" y="4605338"/>
                        <a:ext cx="4960938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56013461-40E6-447E-BEB4-EE009B84459E}"/>
              </a:ext>
            </a:extLst>
          </p:cNvPr>
          <p:cNvSpPr txBox="1"/>
          <p:nvPr/>
        </p:nvSpPr>
        <p:spPr>
          <a:xfrm>
            <a:off x="1712862" y="2966298"/>
            <a:ext cx="64107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（即并联管路）有流量关系：</a:t>
            </a:r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2CF6EBB2-9604-45EE-8A0D-EB888C7507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5589005"/>
              </p:ext>
            </p:extLst>
          </p:nvPr>
        </p:nvGraphicFramePr>
        <p:xfrm>
          <a:off x="2228850" y="5407074"/>
          <a:ext cx="4802188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16" name="AxMath" r:id="rId9" imgW="2110320" imgH="363960" progId="Equation.AxMath">
                  <p:embed/>
                </p:oleObj>
              </mc:Choice>
              <mc:Fallback>
                <p:oleObj name="AxMath" r:id="rId9" imgW="2110320" imgH="36396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8BD59230-2217-4D35-A1F9-BC4AA8BCB5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28850" y="5407074"/>
                        <a:ext cx="4802188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1831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0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7C5201BC-438D-4B1B-95C6-4C4ACD8A8D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7652634"/>
              </p:ext>
            </p:extLst>
          </p:nvPr>
        </p:nvGraphicFramePr>
        <p:xfrm>
          <a:off x="1417638" y="3509963"/>
          <a:ext cx="6583362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5" name="AxMath" r:id="rId5" imgW="2892600" imgH="363960" progId="Equation.AxMath">
                  <p:embed/>
                </p:oleObj>
              </mc:Choice>
              <mc:Fallback>
                <p:oleObj name="AxMath" r:id="rId5" imgW="2892600" imgH="36396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7C5201BC-438D-4B1B-95C6-4C4ACD8A8D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17638" y="3509963"/>
                        <a:ext cx="6583362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17330C5-961D-48F0-9FC7-1F53722EC151}"/>
              </a:ext>
            </a:extLst>
          </p:cNvPr>
          <p:cNvSpPr txBox="1"/>
          <p:nvPr/>
        </p:nvSpPr>
        <p:spPr>
          <a:xfrm>
            <a:off x="1137507" y="4412572"/>
            <a:ext cx="3571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A-O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间作机械能衡算：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013461-40E6-447E-BEB4-EE009B84459E}"/>
              </a:ext>
            </a:extLst>
          </p:cNvPr>
          <p:cNvSpPr txBox="1"/>
          <p:nvPr/>
        </p:nvSpPr>
        <p:spPr>
          <a:xfrm>
            <a:off x="1712862" y="2966298"/>
            <a:ext cx="3879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A-O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段的机械能损失：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DFC471C-1F1D-4A2C-89CD-341FA25A10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0070723"/>
              </p:ext>
            </p:extLst>
          </p:nvPr>
        </p:nvGraphicFramePr>
        <p:xfrm>
          <a:off x="4873625" y="4241800"/>
          <a:ext cx="2259013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6" name="AxMath" r:id="rId7" imgW="992880" imgH="354960" progId="Equation.AxMath">
                  <p:embed/>
                </p:oleObj>
              </mc:Choice>
              <mc:Fallback>
                <p:oleObj name="AxMath" r:id="rId7" imgW="992880" imgH="35496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8BD59230-2217-4D35-A1F9-BC4AA8BCB5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73625" y="4241800"/>
                        <a:ext cx="2259013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6019F4A-0B71-47FD-BAD1-046269F35AFC}"/>
              </a:ext>
            </a:extLst>
          </p:cNvPr>
          <p:cNvSpPr txBox="1"/>
          <p:nvPr/>
        </p:nvSpPr>
        <p:spPr>
          <a:xfrm>
            <a:off x="1137507" y="531586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代入得：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5229ACC-E7A0-41BF-80D9-7CCF0F41D2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9053521"/>
              </p:ext>
            </p:extLst>
          </p:nvPr>
        </p:nvGraphicFramePr>
        <p:xfrm>
          <a:off x="2565655" y="5332380"/>
          <a:ext cx="3103563" cy="428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7" name="AxMath" r:id="rId9" imgW="1363320" imgH="189360" progId="Equation.AxMath">
                  <p:embed/>
                </p:oleObj>
              </mc:Choice>
              <mc:Fallback>
                <p:oleObj name="AxMath" r:id="rId9" imgW="1363320" imgH="189360" progId="Equation.AxMat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DDFC471C-1F1D-4A2C-89CD-341FA25A10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65655" y="5332380"/>
                        <a:ext cx="3103563" cy="428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0C6C3CB-D29E-48F4-98D9-4AA4F8061E7D}"/>
              </a:ext>
            </a:extLst>
          </p:cNvPr>
          <p:cNvSpPr txBox="1"/>
          <p:nvPr/>
        </p:nvSpPr>
        <p:spPr>
          <a:xfrm>
            <a:off x="1149883" y="6004836"/>
            <a:ext cx="22204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故方案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不可行</a:t>
            </a:r>
          </a:p>
        </p:txBody>
      </p:sp>
    </p:spTree>
    <p:extLst>
      <p:ext uri="{BB962C8B-B14F-4D97-AF65-F5344CB8AC3E}">
        <p14:creationId xmlns:p14="http://schemas.microsoft.com/office/powerpoint/2010/main" val="87004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0" grpId="0"/>
      <p:bldP spid="11" grpId="0"/>
      <p:bldP spid="1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013461-40E6-447E-BEB4-EE009B84459E}"/>
              </a:ext>
            </a:extLst>
          </p:cNvPr>
          <p:cNvSpPr txBox="1"/>
          <p:nvPr/>
        </p:nvSpPr>
        <p:spPr>
          <a:xfrm>
            <a:off x="1712862" y="2966298"/>
            <a:ext cx="5061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②若在管路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上并联，则对管路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E339423-2FA3-4B22-961E-51038C3523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5251145"/>
              </p:ext>
            </p:extLst>
          </p:nvPr>
        </p:nvGraphicFramePr>
        <p:xfrm>
          <a:off x="2508250" y="3581400"/>
          <a:ext cx="4830763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70" name="AxMath" r:id="rId5" imgW="2123280" imgH="354960" progId="Equation.AxMath">
                  <p:embed/>
                </p:oleObj>
              </mc:Choice>
              <mc:Fallback>
                <p:oleObj name="AxMath" r:id="rId5" imgW="2123280" imgH="35496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7C5201BC-438D-4B1B-95C6-4C4ACD8A8D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8250" y="3581400"/>
                        <a:ext cx="4830763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5A80EB0-F116-4AE7-8F5C-360A4F19C5CE}"/>
              </a:ext>
            </a:extLst>
          </p:cNvPr>
          <p:cNvSpPr txBox="1"/>
          <p:nvPr/>
        </p:nvSpPr>
        <p:spPr>
          <a:xfrm>
            <a:off x="1106681" y="4479415"/>
            <a:ext cx="35509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O-B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间作机械能衡算：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0D7E54E-0D77-45DC-AB35-0C2D8F0896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4030433"/>
              </p:ext>
            </p:extLst>
          </p:nvPr>
        </p:nvGraphicFramePr>
        <p:xfrm>
          <a:off x="4735513" y="4318000"/>
          <a:ext cx="2257425" cy="784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71" name="AxMath" r:id="rId7" imgW="992880" imgH="345960" progId="Equation.AxMath">
                  <p:embed/>
                </p:oleObj>
              </mc:Choice>
              <mc:Fallback>
                <p:oleObj name="AxMath" r:id="rId7" imgW="992880" imgH="34596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8BD59230-2217-4D35-A1F9-BC4AA8BCB5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35513" y="4318000"/>
                        <a:ext cx="2257425" cy="784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E93A1648-1EA8-45EA-BBE9-46CD0E0D07ED}"/>
              </a:ext>
            </a:extLst>
          </p:cNvPr>
          <p:cNvSpPr txBox="1"/>
          <p:nvPr/>
        </p:nvSpPr>
        <p:spPr>
          <a:xfrm>
            <a:off x="1106681" y="524452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其中：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A8EB6194-BD49-43D3-BD71-94F4A62CE9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0344210"/>
              </p:ext>
            </p:extLst>
          </p:nvPr>
        </p:nvGraphicFramePr>
        <p:xfrm>
          <a:off x="2225675" y="5094288"/>
          <a:ext cx="2454275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72" name="AxMath" r:id="rId9" imgW="1078200" imgH="363960" progId="Equation.AxMath">
                  <p:embed/>
                </p:oleObj>
              </mc:Choice>
              <mc:Fallback>
                <p:oleObj name="AxMath" r:id="rId9" imgW="1078200" imgH="363960" progId="Equation.AxMath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1E4E75C3-356F-48B2-8806-70383511CF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25675" y="5094288"/>
                        <a:ext cx="2454275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7C494FE6-F599-4B3F-A74E-83B5B1B31390}"/>
              </a:ext>
            </a:extLst>
          </p:cNvPr>
          <p:cNvSpPr txBox="1"/>
          <p:nvPr/>
        </p:nvSpPr>
        <p:spPr>
          <a:xfrm>
            <a:off x="5523341" y="524452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代入解得：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DF1DC867-BF3E-450F-B535-F9822FB6BD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9469541"/>
              </p:ext>
            </p:extLst>
          </p:nvPr>
        </p:nvGraphicFramePr>
        <p:xfrm>
          <a:off x="7459663" y="5094288"/>
          <a:ext cx="2246312" cy="785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73" name="AxMath" r:id="rId11" imgW="986040" imgH="345960" progId="Equation.AxMath">
                  <p:embed/>
                </p:oleObj>
              </mc:Choice>
              <mc:Fallback>
                <p:oleObj name="AxMath" r:id="rId11" imgW="986040" imgH="345960" progId="Equation.AxMath">
                  <p:embed/>
                  <p:pic>
                    <p:nvPicPr>
                      <p:cNvPr id="26" name="Object 25">
                        <a:extLst>
                          <a:ext uri="{FF2B5EF4-FFF2-40B4-BE49-F238E27FC236}">
                            <a16:creationId xmlns:a16="http://schemas.microsoft.com/office/drawing/2014/main" id="{075E28D3-CC3A-455D-915D-3D8FBBCEDD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459663" y="5094288"/>
                        <a:ext cx="2246312" cy="785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4793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5" grpId="0"/>
      <p:bldP spid="19" grpId="0"/>
      <p:bldP spid="2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7C5201BC-438D-4B1B-95C6-4C4ACD8A8D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2732422"/>
              </p:ext>
            </p:extLst>
          </p:nvPr>
        </p:nvGraphicFramePr>
        <p:xfrm>
          <a:off x="2055813" y="3532188"/>
          <a:ext cx="5434012" cy="915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80" name="AxMath" r:id="rId5" imgW="2388240" imgH="405000" progId="Equation.AxMath">
                  <p:embed/>
                </p:oleObj>
              </mc:Choice>
              <mc:Fallback>
                <p:oleObj name="AxMath" r:id="rId5" imgW="2388240" imgH="40500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7C5201BC-438D-4B1B-95C6-4C4ACD8A8D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55813" y="3532188"/>
                        <a:ext cx="5434012" cy="915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17330C5-961D-48F0-9FC7-1F53722EC151}"/>
              </a:ext>
            </a:extLst>
          </p:cNvPr>
          <p:cNvSpPr txBox="1"/>
          <p:nvPr/>
        </p:nvSpPr>
        <p:spPr>
          <a:xfrm>
            <a:off x="1279230" y="475156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故：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8BD59230-2217-4D35-A1F9-BC4AA8BCB5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7085163"/>
              </p:ext>
            </p:extLst>
          </p:nvPr>
        </p:nvGraphicFramePr>
        <p:xfrm>
          <a:off x="3459163" y="4605338"/>
          <a:ext cx="2500312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81" name="AxMath" r:id="rId7" imgW="1098360" imgH="337320" progId="Equation.AxMath">
                  <p:embed/>
                </p:oleObj>
              </mc:Choice>
              <mc:Fallback>
                <p:oleObj name="AxMath" r:id="rId7" imgW="1098360" imgH="33732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8BD59230-2217-4D35-A1F9-BC4AA8BCB5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59163" y="4605338"/>
                        <a:ext cx="2500312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56013461-40E6-447E-BEB4-EE009B84459E}"/>
              </a:ext>
            </a:extLst>
          </p:cNvPr>
          <p:cNvSpPr txBox="1"/>
          <p:nvPr/>
        </p:nvSpPr>
        <p:spPr>
          <a:xfrm>
            <a:off x="1712862" y="2966298"/>
            <a:ext cx="4256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有流量关系：</a:t>
            </a:r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2CF6EBB2-9604-45EE-8A0D-EB888C7507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9885517"/>
              </p:ext>
            </p:extLst>
          </p:nvPr>
        </p:nvGraphicFramePr>
        <p:xfrm>
          <a:off x="2198688" y="5407025"/>
          <a:ext cx="4864100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82" name="AxMath" r:id="rId9" imgW="2136240" imgH="363960" progId="Equation.AxMath">
                  <p:embed/>
                </p:oleObj>
              </mc:Choice>
              <mc:Fallback>
                <p:oleObj name="AxMath" r:id="rId9" imgW="2136240" imgH="363960" progId="Equation.AxMath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2CF6EBB2-9604-45EE-8A0D-EB888C7507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198688" y="5407025"/>
                        <a:ext cx="4864100" cy="823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46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9C400A-E155-4CF6-8A8C-7C441055A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436" y="713713"/>
            <a:ext cx="6919560" cy="18289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0448FB-5BEA-4420-9927-A78B7A6CA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6395" y="0"/>
            <a:ext cx="3985605" cy="4343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F0338-4120-42D9-A13D-C5E0484C9E0E}"/>
              </a:ext>
            </a:extLst>
          </p:cNvPr>
          <p:cNvSpPr txBox="1"/>
          <p:nvPr/>
        </p:nvSpPr>
        <p:spPr>
          <a:xfrm>
            <a:off x="662474" y="296733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方法一：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745FC2-AE97-48B8-B606-7F82BB8B0AD8}"/>
              </a:ext>
            </a:extLst>
          </p:cNvPr>
          <p:cNvCxnSpPr/>
          <p:nvPr/>
        </p:nvCxnSpPr>
        <p:spPr>
          <a:xfrm>
            <a:off x="9181322" y="3582955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ABA945-DDE1-47E4-AC1F-EB8CA7316887}"/>
              </a:ext>
            </a:extLst>
          </p:cNvPr>
          <p:cNvCxnSpPr/>
          <p:nvPr/>
        </p:nvCxnSpPr>
        <p:spPr>
          <a:xfrm>
            <a:off x="10199197" y="3135087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F5637C5-593E-4263-9C01-0A4F9B704D88}"/>
              </a:ext>
            </a:extLst>
          </p:cNvPr>
          <p:cNvSpPr txBox="1"/>
          <p:nvPr/>
        </p:nvSpPr>
        <p:spPr>
          <a:xfrm>
            <a:off x="9122085" y="359403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33E8A8-DEDA-4B4D-8A25-0E74A810D06F}"/>
              </a:ext>
            </a:extLst>
          </p:cNvPr>
          <p:cNvSpPr txBox="1"/>
          <p:nvPr/>
        </p:nvSpPr>
        <p:spPr>
          <a:xfrm>
            <a:off x="9968069" y="359403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3DFAE8-3BE0-4A47-AC49-9ECA96FB2FF3}"/>
              </a:ext>
            </a:extLst>
          </p:cNvPr>
          <p:cNvSpPr txBox="1"/>
          <p:nvPr/>
        </p:nvSpPr>
        <p:spPr>
          <a:xfrm>
            <a:off x="10073807" y="316637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BAD21E-4EF4-4C93-B513-94FDDE511922}"/>
              </a:ext>
            </a:extLst>
          </p:cNvPr>
          <p:cNvSpPr txBox="1"/>
          <p:nvPr/>
        </p:nvSpPr>
        <p:spPr>
          <a:xfrm>
            <a:off x="10919791" y="316637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9838DEA-B7BA-4734-8847-9489E918D3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6416972"/>
              </p:ext>
            </p:extLst>
          </p:nvPr>
        </p:nvGraphicFramePr>
        <p:xfrm>
          <a:off x="2531873" y="4065963"/>
          <a:ext cx="5248275" cy="55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2" name="AxMath" r:id="rId5" imgW="1860480" imgH="197640" progId="Equation.AxMath">
                  <p:embed/>
                </p:oleObj>
              </mc:Choice>
              <mc:Fallback>
                <p:oleObj name="AxMath" r:id="rId5" imgW="1860480" imgH="19764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9838DEA-B7BA-4734-8847-9489E918D3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31873" y="4065963"/>
                        <a:ext cx="5248275" cy="55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2025DFAD-3506-4779-AAA9-7CCB321122FB}"/>
              </a:ext>
            </a:extLst>
          </p:cNvPr>
          <p:cNvSpPr txBox="1"/>
          <p:nvPr/>
        </p:nvSpPr>
        <p:spPr>
          <a:xfrm>
            <a:off x="662473" y="3501701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分析：若忽略空气压力，有：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478BB8-F6AD-4009-8FF4-EA107A59A6F9}"/>
              </a:ext>
            </a:extLst>
          </p:cNvPr>
          <p:cNvSpPr txBox="1"/>
          <p:nvPr/>
        </p:nvSpPr>
        <p:spPr>
          <a:xfrm>
            <a:off x="662473" y="472418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代入解得</a:t>
            </a:r>
          </a:p>
        </p:txBody>
      </p:sp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FAEF8847-3EEE-49C4-A84A-60C31FB76F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9103653"/>
              </p:ext>
            </p:extLst>
          </p:nvPr>
        </p:nvGraphicFramePr>
        <p:xfrm>
          <a:off x="2531873" y="4699429"/>
          <a:ext cx="4429125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3" name="AxMath" r:id="rId7" imgW="1570320" imgH="180360" progId="Equation.AxMath">
                  <p:embed/>
                </p:oleObj>
              </mc:Choice>
              <mc:Fallback>
                <p:oleObj name="AxMath" r:id="rId7" imgW="1570320" imgH="180360" progId="Equation.AxMath">
                  <p:embed/>
                  <p:pic>
                    <p:nvPicPr>
                      <p:cNvPr id="29" name="Object 28">
                        <a:extLst>
                          <a:ext uri="{FF2B5EF4-FFF2-40B4-BE49-F238E27FC236}">
                            <a16:creationId xmlns:a16="http://schemas.microsoft.com/office/drawing/2014/main" id="{FAEF8847-3EEE-49C4-A84A-60C31FB76FC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31873" y="4699429"/>
                        <a:ext cx="4429125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A517E12A-3BC4-4610-AA61-72528B46D120}"/>
              </a:ext>
            </a:extLst>
          </p:cNvPr>
          <p:cNvSpPr txBox="1"/>
          <p:nvPr/>
        </p:nvSpPr>
        <p:spPr>
          <a:xfrm>
            <a:off x="662473" y="5715836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因忽略空气压力而引起的误差：</a:t>
            </a:r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EB9CFCB0-370F-4AFB-9AAF-D472A63402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86147" y="5471212"/>
          <a:ext cx="6130925" cy="950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4" name="AxMath" r:id="rId9" imgW="2174040" imgH="337320" progId="Equation.AxMath">
                  <p:embed/>
                </p:oleObj>
              </mc:Choice>
              <mc:Fallback>
                <p:oleObj name="AxMath" r:id="rId9" imgW="2174040" imgH="337320" progId="Equation.AxMath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EB9CFCB0-370F-4AFB-9AAF-D472A63402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86147" y="5471212"/>
                        <a:ext cx="6130925" cy="950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978CD83-7D72-4A1E-B1A4-0C679AD47F81}"/>
              </a:ext>
            </a:extLst>
          </p:cNvPr>
          <p:cNvCxnSpPr/>
          <p:nvPr/>
        </p:nvCxnSpPr>
        <p:spPr>
          <a:xfrm>
            <a:off x="9648690" y="587829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03BD687-7C7F-4D14-B09C-2EE85050FD84}"/>
              </a:ext>
            </a:extLst>
          </p:cNvPr>
          <p:cNvSpPr txBox="1"/>
          <p:nvPr/>
        </p:nvSpPr>
        <p:spPr>
          <a:xfrm>
            <a:off x="9534317" y="63507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2BB581-E397-48C4-B5F2-34B70CC97627}"/>
              </a:ext>
            </a:extLst>
          </p:cNvPr>
          <p:cNvSpPr txBox="1"/>
          <p:nvPr/>
        </p:nvSpPr>
        <p:spPr>
          <a:xfrm>
            <a:off x="10380301" y="635079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6344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8" grpId="0"/>
      <p:bldP spid="20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7C5201BC-438D-4B1B-95C6-4C4ACD8A8D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4177007"/>
              </p:ext>
            </p:extLst>
          </p:nvPr>
        </p:nvGraphicFramePr>
        <p:xfrm>
          <a:off x="1319213" y="3509963"/>
          <a:ext cx="6781800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04" name="AxMath" r:id="rId5" imgW="2979360" imgH="363960" progId="Equation.AxMath">
                  <p:embed/>
                </p:oleObj>
              </mc:Choice>
              <mc:Fallback>
                <p:oleObj name="AxMath" r:id="rId5" imgW="2979360" imgH="36396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7C5201BC-438D-4B1B-95C6-4C4ACD8A8D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19213" y="3509963"/>
                        <a:ext cx="6781800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17330C5-961D-48F0-9FC7-1F53722EC151}"/>
              </a:ext>
            </a:extLst>
          </p:cNvPr>
          <p:cNvSpPr txBox="1"/>
          <p:nvPr/>
        </p:nvSpPr>
        <p:spPr>
          <a:xfrm>
            <a:off x="1137507" y="4412572"/>
            <a:ext cx="3243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O-B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间作机械能衡算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013461-40E6-447E-BEB4-EE009B84459E}"/>
              </a:ext>
            </a:extLst>
          </p:cNvPr>
          <p:cNvSpPr txBox="1"/>
          <p:nvPr/>
        </p:nvSpPr>
        <p:spPr>
          <a:xfrm>
            <a:off x="1712862" y="2966298"/>
            <a:ext cx="3858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O-B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段的机械能损失：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DFC471C-1F1D-4A2C-89CD-341FA25A10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7281947"/>
              </p:ext>
            </p:extLst>
          </p:nvPr>
        </p:nvGraphicFramePr>
        <p:xfrm>
          <a:off x="4891088" y="4241800"/>
          <a:ext cx="2222500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05" name="AxMath" r:id="rId7" imgW="977040" imgH="354960" progId="Equation.AxMath">
                  <p:embed/>
                </p:oleObj>
              </mc:Choice>
              <mc:Fallback>
                <p:oleObj name="AxMath" r:id="rId7" imgW="977040" imgH="354960" progId="Equation.AxMat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DDFC471C-1F1D-4A2C-89CD-341FA25A10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91088" y="4241800"/>
                        <a:ext cx="2222500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6019F4A-0B71-47FD-BAD1-046269F35AFC}"/>
              </a:ext>
            </a:extLst>
          </p:cNvPr>
          <p:cNvSpPr txBox="1"/>
          <p:nvPr/>
        </p:nvSpPr>
        <p:spPr>
          <a:xfrm>
            <a:off x="1137507" y="531586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代入得：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5229ACC-E7A0-41BF-80D9-7CCF0F41D2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7651626"/>
              </p:ext>
            </p:extLst>
          </p:nvPr>
        </p:nvGraphicFramePr>
        <p:xfrm>
          <a:off x="2563813" y="5332413"/>
          <a:ext cx="3106737" cy="428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06" name="AxMath" r:id="rId9" imgW="1365120" imgH="189360" progId="Equation.AxMath">
                  <p:embed/>
                </p:oleObj>
              </mc:Choice>
              <mc:Fallback>
                <p:oleObj name="AxMath" r:id="rId9" imgW="1365120" imgH="189360" progId="Equation.AxMat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25229ACC-E7A0-41BF-80D9-7CCF0F41D2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63813" y="5332413"/>
                        <a:ext cx="3106737" cy="428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0C6C3CB-D29E-48F4-98D9-4AA4F8061E7D}"/>
              </a:ext>
            </a:extLst>
          </p:cNvPr>
          <p:cNvSpPr txBox="1"/>
          <p:nvPr/>
        </p:nvSpPr>
        <p:spPr>
          <a:xfrm>
            <a:off x="1149883" y="6004836"/>
            <a:ext cx="1912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故方案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可行</a:t>
            </a:r>
          </a:p>
        </p:txBody>
      </p:sp>
    </p:spTree>
    <p:extLst>
      <p:ext uri="{BB962C8B-B14F-4D97-AF65-F5344CB8AC3E}">
        <p14:creationId xmlns:p14="http://schemas.microsoft.com/office/powerpoint/2010/main" val="315335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0" grpId="0"/>
      <p:bldP spid="11" grpId="0"/>
      <p:bldP spid="13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013461-40E6-447E-BEB4-EE009B84459E}"/>
              </a:ext>
            </a:extLst>
          </p:cNvPr>
          <p:cNvSpPr txBox="1"/>
          <p:nvPr/>
        </p:nvSpPr>
        <p:spPr>
          <a:xfrm>
            <a:off x="1712862" y="296629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方法二：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F6C7B4-D432-4BB8-AD1F-0BF0639EADDE}"/>
              </a:ext>
            </a:extLst>
          </p:cNvPr>
          <p:cNvSpPr txBox="1"/>
          <p:nvPr/>
        </p:nvSpPr>
        <p:spPr>
          <a:xfrm>
            <a:off x="2942686" y="2966298"/>
            <a:ext cx="3530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A-B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间作机械能衡算：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F46D57D5-BE40-4479-8F89-9DCF8F4FDC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0050647"/>
              </p:ext>
            </p:extLst>
          </p:nvPr>
        </p:nvGraphicFramePr>
        <p:xfrm>
          <a:off x="6262196" y="2805811"/>
          <a:ext cx="1943100" cy="782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45" name="AxMath" r:id="rId5" imgW="853920" imgH="345960" progId="Equation.AxMath">
                  <p:embed/>
                </p:oleObj>
              </mc:Choice>
              <mc:Fallback>
                <p:oleObj name="AxMath" r:id="rId5" imgW="853920" imgH="345960" progId="Equation.AxMath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F06194C8-8543-4A3C-AE51-735BA4C1A36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62196" y="2805811"/>
                        <a:ext cx="1943100" cy="782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AC51B27-1431-4106-BDBC-68B3A95C1D76}"/>
              </a:ext>
            </a:extLst>
          </p:cNvPr>
          <p:cNvSpPr txBox="1"/>
          <p:nvPr/>
        </p:nvSpPr>
        <p:spPr>
          <a:xfrm>
            <a:off x="822741" y="370102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可知</a:t>
            </a:r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5B56914F-FD85-4C1E-A5D2-6F203EDB58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4939419"/>
              </p:ext>
            </p:extLst>
          </p:nvPr>
        </p:nvGraphicFramePr>
        <p:xfrm>
          <a:off x="1712862" y="3540533"/>
          <a:ext cx="5280025" cy="782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46" name="AxMath" r:id="rId7" imgW="2320920" imgH="345960" progId="Equation.AxMath">
                  <p:embed/>
                </p:oleObj>
              </mc:Choice>
              <mc:Fallback>
                <p:oleObj name="AxMath" r:id="rId7" imgW="2320920" imgH="34596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F46D57D5-BE40-4479-8F89-9DCF8F4FDC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712862" y="3540533"/>
                        <a:ext cx="5280025" cy="782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9E9B4B51-D93A-445E-BA52-6E0B1A7E17FC}"/>
              </a:ext>
            </a:extLst>
          </p:cNvPr>
          <p:cNvSpPr txBox="1"/>
          <p:nvPr/>
        </p:nvSpPr>
        <p:spPr>
          <a:xfrm>
            <a:off x="7127478" y="370102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的方案可行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17912A-8141-494F-9009-868BF1050C52}"/>
              </a:ext>
            </a:extLst>
          </p:cNvPr>
          <p:cNvSpPr txBox="1"/>
          <p:nvPr/>
        </p:nvSpPr>
        <p:spPr>
          <a:xfrm>
            <a:off x="822741" y="4391582"/>
            <a:ext cx="4990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①若在管路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上并联，由方法一有：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0FEF8F9A-2061-4A23-BBBD-BFD2895842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6130080"/>
              </p:ext>
            </p:extLst>
          </p:nvPr>
        </p:nvGraphicFramePr>
        <p:xfrm>
          <a:off x="5728072" y="4408895"/>
          <a:ext cx="1657350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47" name="AxMath" r:id="rId9" imgW="727920" imgH="189360" progId="Equation.AxMath">
                  <p:embed/>
                </p:oleObj>
              </mc:Choice>
              <mc:Fallback>
                <p:oleObj name="AxMath" r:id="rId9" imgW="727920" imgH="18936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7C5201BC-438D-4B1B-95C6-4C4ACD8A8D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28072" y="4408895"/>
                        <a:ext cx="1657350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4852AC91-D929-4847-90A8-827F257235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0549200"/>
              </p:ext>
            </p:extLst>
          </p:nvPr>
        </p:nvGraphicFramePr>
        <p:xfrm>
          <a:off x="7614036" y="4417626"/>
          <a:ext cx="1597025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48" name="AxMath" r:id="rId11" imgW="702000" imgH="180360" progId="Equation.AxMath">
                  <p:embed/>
                </p:oleObj>
              </mc:Choice>
              <mc:Fallback>
                <p:oleObj name="AxMath" r:id="rId11" imgW="702000" imgH="180360" progId="Equation.AxMath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2CF6EBB2-9604-45EE-8A0D-EB888C7507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614036" y="4417626"/>
                        <a:ext cx="1597025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A1BE4AE6-DDF1-4F23-8CFD-FF19C2034E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417045"/>
              </p:ext>
            </p:extLst>
          </p:nvPr>
        </p:nvGraphicFramePr>
        <p:xfrm>
          <a:off x="961810" y="5404667"/>
          <a:ext cx="9702800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49" name="AxMath" r:id="rId13" imgW="4261680" imgH="363960" progId="Equation.AxMath">
                  <p:embed/>
                </p:oleObj>
              </mc:Choice>
              <mc:Fallback>
                <p:oleObj name="AxMath" r:id="rId13" imgW="4261680" imgH="36396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7C5201BC-438D-4B1B-95C6-4C4ACD8A8D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61810" y="5404667"/>
                        <a:ext cx="9702800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2D13EACC-D4B9-471E-BE33-81B284B219AF}"/>
              </a:ext>
            </a:extLst>
          </p:cNvPr>
          <p:cNvSpPr txBox="1"/>
          <p:nvPr/>
        </p:nvSpPr>
        <p:spPr>
          <a:xfrm>
            <a:off x="822741" y="492165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总阻力损失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24B95D-C274-433D-8F2C-0A7A0B7ABC5C}"/>
              </a:ext>
            </a:extLst>
          </p:cNvPr>
          <p:cNvSpPr txBox="1"/>
          <p:nvPr/>
        </p:nvSpPr>
        <p:spPr>
          <a:xfrm>
            <a:off x="822741" y="6226992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方案一不可行</a:t>
            </a:r>
          </a:p>
        </p:txBody>
      </p:sp>
    </p:spTree>
    <p:extLst>
      <p:ext uri="{BB962C8B-B14F-4D97-AF65-F5344CB8AC3E}">
        <p14:creationId xmlns:p14="http://schemas.microsoft.com/office/powerpoint/2010/main" val="508731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4" grpId="0"/>
      <p:bldP spid="16" grpId="0"/>
      <p:bldP spid="22" grpId="0"/>
      <p:bldP spid="23" grpId="0"/>
      <p:bldP spid="28" grpId="0"/>
      <p:bldP spid="2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17912A-8141-494F-9009-868BF1050C52}"/>
              </a:ext>
            </a:extLst>
          </p:cNvPr>
          <p:cNvSpPr txBox="1"/>
          <p:nvPr/>
        </p:nvSpPr>
        <p:spPr>
          <a:xfrm>
            <a:off x="1566278" y="2967333"/>
            <a:ext cx="4990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②若在管路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上并联，由方法一有：</a:t>
            </a:r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A1BE4AE6-DDF1-4F23-8CFD-FF19C2034E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864268"/>
              </p:ext>
            </p:extLst>
          </p:nvPr>
        </p:nvGraphicFramePr>
        <p:xfrm>
          <a:off x="985838" y="4675188"/>
          <a:ext cx="9691687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46" name="AxMath" r:id="rId5" imgW="4257000" imgH="363960" progId="Equation.AxMath">
                  <p:embed/>
                </p:oleObj>
              </mc:Choice>
              <mc:Fallback>
                <p:oleObj name="AxMath" r:id="rId5" imgW="4257000" imgH="363960" progId="Equation.AxMath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A1BE4AE6-DDF1-4F23-8CFD-FF19C2034E9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85838" y="4675188"/>
                        <a:ext cx="9691687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2D13EACC-D4B9-471E-BE33-81B284B219AF}"/>
              </a:ext>
            </a:extLst>
          </p:cNvPr>
          <p:cNvSpPr txBox="1"/>
          <p:nvPr/>
        </p:nvSpPr>
        <p:spPr>
          <a:xfrm>
            <a:off x="822741" y="395516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总阻力损失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24B95D-C274-433D-8F2C-0A7A0B7ABC5C}"/>
              </a:ext>
            </a:extLst>
          </p:cNvPr>
          <p:cNvSpPr txBox="1"/>
          <p:nvPr/>
        </p:nvSpPr>
        <p:spPr>
          <a:xfrm>
            <a:off x="822741" y="5593204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方案二可行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D7CD828B-953E-47D2-97B3-7BABE20E46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3027426"/>
              </p:ext>
            </p:extLst>
          </p:nvPr>
        </p:nvGraphicFramePr>
        <p:xfrm>
          <a:off x="2630611" y="3570695"/>
          <a:ext cx="1628775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47" name="AxMath" r:id="rId7" imgW="715320" imgH="189360" progId="Equation.AxMath">
                  <p:embed/>
                </p:oleObj>
              </mc:Choice>
              <mc:Fallback>
                <p:oleObj name="AxMath" r:id="rId7" imgW="715320" imgH="189360" progId="Equation.AxMat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CE339423-2FA3-4B22-961E-51038C3523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30611" y="3570695"/>
                        <a:ext cx="1628775" cy="427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B7D8D893-3AC8-474B-A913-2E8F6612FF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2353249"/>
              </p:ext>
            </p:extLst>
          </p:nvPr>
        </p:nvGraphicFramePr>
        <p:xfrm>
          <a:off x="4536563" y="3562248"/>
          <a:ext cx="1633537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48" name="AxMath" r:id="rId9" imgW="717120" imgH="180360" progId="Equation.AxMath">
                  <p:embed/>
                </p:oleObj>
              </mc:Choice>
              <mc:Fallback>
                <p:oleObj name="AxMath" r:id="rId9" imgW="717120" imgH="180360" progId="Equation.AxMath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2CF6EBB2-9604-45EE-8A0D-EB888C7507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36563" y="3562248"/>
                        <a:ext cx="1633537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7644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8" grpId="0"/>
      <p:bldP spid="29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17912A-8141-494F-9009-868BF1050C52}"/>
              </a:ext>
            </a:extLst>
          </p:cNvPr>
          <p:cNvSpPr txBox="1"/>
          <p:nvPr/>
        </p:nvSpPr>
        <p:spPr>
          <a:xfrm>
            <a:off x="1566278" y="296733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方法三：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568D24-2B6A-4CB3-AA56-FD04CDB8EFFF}"/>
              </a:ext>
            </a:extLst>
          </p:cNvPr>
          <p:cNvSpPr txBox="1"/>
          <p:nvPr/>
        </p:nvSpPr>
        <p:spPr>
          <a:xfrm>
            <a:off x="2942686" y="2966298"/>
            <a:ext cx="3530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A-B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间作机械能衡算：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70614FE3-1ABA-4013-B352-0CFBC07730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4221703"/>
              </p:ext>
            </p:extLst>
          </p:nvPr>
        </p:nvGraphicFramePr>
        <p:xfrm>
          <a:off x="6262196" y="2805811"/>
          <a:ext cx="1943100" cy="782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76" name="AxMath" r:id="rId5" imgW="853920" imgH="345960" progId="Equation.AxMath">
                  <p:embed/>
                </p:oleObj>
              </mc:Choice>
              <mc:Fallback>
                <p:oleObj name="AxMath" r:id="rId5" imgW="853920" imgH="34596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F46D57D5-BE40-4479-8F89-9DCF8F4FDC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62196" y="2805811"/>
                        <a:ext cx="1943100" cy="782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B40CBE67-CEB1-4C78-890C-C91E11F67B1D}"/>
              </a:ext>
            </a:extLst>
          </p:cNvPr>
          <p:cNvSpPr txBox="1"/>
          <p:nvPr/>
        </p:nvSpPr>
        <p:spPr>
          <a:xfrm>
            <a:off x="1566278" y="3588449"/>
            <a:ext cx="56060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①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若在管路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上并联，则由方法一可知：</a:t>
            </a:r>
            <a:endParaRPr lang="zh-CN" altLang="en-US" sz="2400" b="1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2E41E73F-E536-428A-AEC6-A8ECFAF894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7493952"/>
              </p:ext>
            </p:extLst>
          </p:nvPr>
        </p:nvGraphicFramePr>
        <p:xfrm>
          <a:off x="2114550" y="4154488"/>
          <a:ext cx="5965825" cy="803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77" name="AxMath" r:id="rId7" imgW="2622960" imgH="354960" progId="Equation.AxMath">
                  <p:embed/>
                </p:oleObj>
              </mc:Choice>
              <mc:Fallback>
                <p:oleObj name="AxMath" r:id="rId7" imgW="2622960" imgH="354960" progId="Equation.AxMat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F7E713C4-E0C6-42C4-92BB-69CB287081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14550" y="4154488"/>
                        <a:ext cx="5965825" cy="803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9441F3CD-9C8B-4F04-89AE-0D8ED0A96DD0}"/>
              </a:ext>
            </a:extLst>
          </p:cNvPr>
          <p:cNvSpPr txBox="1"/>
          <p:nvPr/>
        </p:nvSpPr>
        <p:spPr>
          <a:xfrm>
            <a:off x="1561773" y="4854432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总阻力损失：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62829AA2-A58B-4973-860B-917EF9DC8E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290551"/>
              </p:ext>
            </p:extLst>
          </p:nvPr>
        </p:nvGraphicFramePr>
        <p:xfrm>
          <a:off x="2274164" y="5178425"/>
          <a:ext cx="9469437" cy="167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78" name="AxMath" r:id="rId9" imgW="4162320" imgH="743040" progId="Equation.AxMath">
                  <p:embed/>
                </p:oleObj>
              </mc:Choice>
              <mc:Fallback>
                <p:oleObj name="AxMath" r:id="rId9" imgW="4162320" imgH="743040" progId="Equation.AxMat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70614FE3-1ABA-4013-B352-0CFBC07730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74164" y="5178425"/>
                        <a:ext cx="9469437" cy="167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127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11" grpId="0"/>
      <p:bldP spid="14" grpId="0"/>
      <p:bldP spid="20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0E0999-1B71-4B3E-96C4-EDC8A05D4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97" y="107573"/>
            <a:ext cx="9609653" cy="270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D035A-81CD-44A3-A831-8669B09F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152" y="2301142"/>
            <a:ext cx="3558848" cy="22557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227102-339F-4293-B902-B02346E43FF4}"/>
              </a:ext>
            </a:extLst>
          </p:cNvPr>
          <p:cNvSpPr txBox="1"/>
          <p:nvPr/>
        </p:nvSpPr>
        <p:spPr>
          <a:xfrm>
            <a:off x="510430" y="2967334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17912A-8141-494F-9009-868BF1050C52}"/>
              </a:ext>
            </a:extLst>
          </p:cNvPr>
          <p:cNvSpPr txBox="1"/>
          <p:nvPr/>
        </p:nvSpPr>
        <p:spPr>
          <a:xfrm>
            <a:off x="1566278" y="296733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方法三：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8F57EF-4399-49C8-96BC-FFE851504B20}"/>
              </a:ext>
            </a:extLst>
          </p:cNvPr>
          <p:cNvSpPr txBox="1"/>
          <p:nvPr/>
        </p:nvSpPr>
        <p:spPr>
          <a:xfrm>
            <a:off x="1566278" y="3588449"/>
            <a:ext cx="56060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②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若在管路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上并联，则由方法一可知：</a:t>
            </a:r>
            <a:endParaRPr lang="zh-CN" altLang="en-US" sz="2400" b="1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0944FED-4C19-4BAF-AAEB-2A3DA9C436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5198068"/>
              </p:ext>
            </p:extLst>
          </p:nvPr>
        </p:nvGraphicFramePr>
        <p:xfrm>
          <a:off x="3094992" y="3972469"/>
          <a:ext cx="4005262" cy="803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88" name="AxMath" r:id="rId5" imgW="1760040" imgH="354960" progId="Equation.AxMath">
                  <p:embed/>
                </p:oleObj>
              </mc:Choice>
              <mc:Fallback>
                <p:oleObj name="AxMath" r:id="rId5" imgW="1760040" imgH="354960" progId="Equation.AxMath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2E41E73F-E536-428A-AEC6-A8ECFAF894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94992" y="3972469"/>
                        <a:ext cx="4005262" cy="803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11CF8E2F-82F4-4EB0-89CB-022C60522786}"/>
              </a:ext>
            </a:extLst>
          </p:cNvPr>
          <p:cNvSpPr txBox="1"/>
          <p:nvPr/>
        </p:nvSpPr>
        <p:spPr>
          <a:xfrm>
            <a:off x="1562094" y="463680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总阻力损失：</a:t>
            </a:r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8CE3C295-ED1A-45E5-8910-695F381079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454216"/>
              </p:ext>
            </p:extLst>
          </p:nvPr>
        </p:nvGraphicFramePr>
        <p:xfrm>
          <a:off x="1349375" y="5159375"/>
          <a:ext cx="9493250" cy="167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89" name="AxMath" r:id="rId7" imgW="4172760" imgH="743040" progId="Equation.AxMath">
                  <p:embed/>
                </p:oleObj>
              </mc:Choice>
              <mc:Fallback>
                <p:oleObj name="AxMath" r:id="rId7" imgW="4172760" imgH="74304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62829AA2-A58B-4973-860B-917EF9DC8EE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49375" y="5159375"/>
                        <a:ext cx="9493250" cy="167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052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13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9C400A-E155-4CF6-8A8C-7C441055A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436" y="713713"/>
            <a:ext cx="6919560" cy="18289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0448FB-5BEA-4420-9927-A78B7A6CA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6395" y="0"/>
            <a:ext cx="3985605" cy="4343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F0338-4120-42D9-A13D-C5E0484C9E0E}"/>
              </a:ext>
            </a:extLst>
          </p:cNvPr>
          <p:cNvSpPr txBox="1"/>
          <p:nvPr/>
        </p:nvSpPr>
        <p:spPr>
          <a:xfrm>
            <a:off x="662474" y="296733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方法一：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745FC2-AE97-48B8-B606-7F82BB8B0AD8}"/>
              </a:ext>
            </a:extLst>
          </p:cNvPr>
          <p:cNvCxnSpPr/>
          <p:nvPr/>
        </p:nvCxnSpPr>
        <p:spPr>
          <a:xfrm>
            <a:off x="9181322" y="3582955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ABA945-DDE1-47E4-AC1F-EB8CA7316887}"/>
              </a:ext>
            </a:extLst>
          </p:cNvPr>
          <p:cNvCxnSpPr/>
          <p:nvPr/>
        </p:nvCxnSpPr>
        <p:spPr>
          <a:xfrm>
            <a:off x="10199197" y="3135087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F5637C5-593E-4263-9C01-0A4F9B704D88}"/>
              </a:ext>
            </a:extLst>
          </p:cNvPr>
          <p:cNvSpPr txBox="1"/>
          <p:nvPr/>
        </p:nvSpPr>
        <p:spPr>
          <a:xfrm>
            <a:off x="9122085" y="359403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33E8A8-DEDA-4B4D-8A25-0E74A810D06F}"/>
              </a:ext>
            </a:extLst>
          </p:cNvPr>
          <p:cNvSpPr txBox="1"/>
          <p:nvPr/>
        </p:nvSpPr>
        <p:spPr>
          <a:xfrm>
            <a:off x="9968069" y="359403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3DFAE8-3BE0-4A47-AC49-9ECA96FB2FF3}"/>
              </a:ext>
            </a:extLst>
          </p:cNvPr>
          <p:cNvSpPr txBox="1"/>
          <p:nvPr/>
        </p:nvSpPr>
        <p:spPr>
          <a:xfrm>
            <a:off x="10073807" y="316637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BAD21E-4EF4-4C93-B513-94FDDE511922}"/>
              </a:ext>
            </a:extLst>
          </p:cNvPr>
          <p:cNvSpPr txBox="1"/>
          <p:nvPr/>
        </p:nvSpPr>
        <p:spPr>
          <a:xfrm>
            <a:off x="10919791" y="316637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25DFAD-3506-4779-AAA9-7CCB321122FB}"/>
              </a:ext>
            </a:extLst>
          </p:cNvPr>
          <p:cNvSpPr txBox="1"/>
          <p:nvPr/>
        </p:nvSpPr>
        <p:spPr>
          <a:xfrm>
            <a:off x="662473" y="3501701"/>
            <a:ext cx="5040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分析：同样，对倒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形管压差计有：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17E12A-3BC4-4610-AA61-72528B46D120}"/>
              </a:ext>
            </a:extLst>
          </p:cNvPr>
          <p:cNvSpPr txBox="1"/>
          <p:nvPr/>
        </p:nvSpPr>
        <p:spPr>
          <a:xfrm>
            <a:off x="662473" y="5136903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因忽略空气压力而引起的误差：</a:t>
            </a:r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EB9CFCB0-370F-4AFB-9AAF-D472A63402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457190"/>
              </p:ext>
            </p:extLst>
          </p:nvPr>
        </p:nvGraphicFramePr>
        <p:xfrm>
          <a:off x="4987764" y="4891592"/>
          <a:ext cx="6480175" cy="95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7" name="AxMath" r:id="rId5" imgW="2297520" imgH="337320" progId="Equation.AxMath">
                  <p:embed/>
                </p:oleObj>
              </mc:Choice>
              <mc:Fallback>
                <p:oleObj name="AxMath" r:id="rId5" imgW="2297520" imgH="337320" progId="Equation.AxMath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EB9CFCB0-370F-4AFB-9AAF-D472A63402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87764" y="4891592"/>
                        <a:ext cx="6480175" cy="950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118ABC17-DA22-487E-8D05-2D0D3DCE80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1393131"/>
              </p:ext>
            </p:extLst>
          </p:nvPr>
        </p:nvGraphicFramePr>
        <p:xfrm>
          <a:off x="2525552" y="4208690"/>
          <a:ext cx="2462212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8" name="AxMath" r:id="rId7" imgW="873000" imgH="180360" progId="Equation.AxMath">
                  <p:embed/>
                </p:oleObj>
              </mc:Choice>
              <mc:Fallback>
                <p:oleObj name="AxMath" r:id="rId7" imgW="873000" imgH="180360" progId="Equation.AxMath">
                  <p:embed/>
                  <p:pic>
                    <p:nvPicPr>
                      <p:cNvPr id="38" name="Object 37">
                        <a:extLst>
                          <a:ext uri="{FF2B5EF4-FFF2-40B4-BE49-F238E27FC236}">
                            <a16:creationId xmlns:a16="http://schemas.microsoft.com/office/drawing/2014/main" id="{1D565CDD-4977-4836-BFFF-7ED7C0486D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25552" y="4208690"/>
                        <a:ext cx="2462212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2B676334-4F2A-4421-B181-AD82C6D6E8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0459100"/>
              </p:ext>
            </p:extLst>
          </p:nvPr>
        </p:nvGraphicFramePr>
        <p:xfrm>
          <a:off x="5364163" y="4208677"/>
          <a:ext cx="2690812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9" name="AxMath" r:id="rId9" imgW="953640" imgH="180360" progId="Equation.AxMath">
                  <p:embed/>
                </p:oleObj>
              </mc:Choice>
              <mc:Fallback>
                <p:oleObj name="AxMath" r:id="rId9" imgW="953640" imgH="180360" progId="Equation.AxMath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64B491E9-9527-4A96-8169-0D3C28E30F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64163" y="4208677"/>
                        <a:ext cx="2690812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D439881-C1FF-4161-B958-B245A21FC465}"/>
              </a:ext>
            </a:extLst>
          </p:cNvPr>
          <p:cNvCxnSpPr/>
          <p:nvPr/>
        </p:nvCxnSpPr>
        <p:spPr>
          <a:xfrm>
            <a:off x="9648690" y="587829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EE709B7-6E46-44DE-BDA4-E058343F3B15}"/>
              </a:ext>
            </a:extLst>
          </p:cNvPr>
          <p:cNvSpPr txBox="1"/>
          <p:nvPr/>
        </p:nvSpPr>
        <p:spPr>
          <a:xfrm>
            <a:off x="9534317" y="63507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CB1871E-DEED-438C-8AEB-C1A4585342DB}"/>
              </a:ext>
            </a:extLst>
          </p:cNvPr>
          <p:cNvSpPr txBox="1"/>
          <p:nvPr/>
        </p:nvSpPr>
        <p:spPr>
          <a:xfrm>
            <a:off x="10380301" y="635079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247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9C400A-E155-4CF6-8A8C-7C441055A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436" y="713713"/>
            <a:ext cx="6919560" cy="18289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0448FB-5BEA-4420-9927-A78B7A6CA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6395" y="0"/>
            <a:ext cx="3985605" cy="4343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F0338-4120-42D9-A13D-C5E0484C9E0E}"/>
              </a:ext>
            </a:extLst>
          </p:cNvPr>
          <p:cNvSpPr txBox="1"/>
          <p:nvPr/>
        </p:nvSpPr>
        <p:spPr>
          <a:xfrm>
            <a:off x="662474" y="2967335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方法二（上减下增法）：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25DFAD-3506-4779-AAA9-7CCB321122FB}"/>
              </a:ext>
            </a:extLst>
          </p:cNvPr>
          <p:cNvSpPr txBox="1"/>
          <p:nvPr/>
        </p:nvSpPr>
        <p:spPr>
          <a:xfrm>
            <a:off x="662473" y="350170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对复式压差计：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118ABC17-DA22-487E-8D05-2D0D3DCE80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5763332"/>
              </p:ext>
            </p:extLst>
          </p:nvPr>
        </p:nvGraphicFramePr>
        <p:xfrm>
          <a:off x="1828408" y="4088188"/>
          <a:ext cx="6110288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0" name="AxMath" r:id="rId5" imgW="2166840" imgH="180360" progId="Equation.AxMath">
                  <p:embed/>
                </p:oleObj>
              </mc:Choice>
              <mc:Fallback>
                <p:oleObj name="AxMath" r:id="rId5" imgW="2166840" imgH="18036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118ABC17-DA22-487E-8D05-2D0D3DCE80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28408" y="4088188"/>
                        <a:ext cx="6110288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8D4AE84-F447-4692-9695-5750C3113A7C}"/>
              </a:ext>
            </a:extLst>
          </p:cNvPr>
          <p:cNvCxnSpPr/>
          <p:nvPr/>
        </p:nvCxnSpPr>
        <p:spPr>
          <a:xfrm>
            <a:off x="9181322" y="3582955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75DB138-CFBE-4815-85B6-9FBCC600B200}"/>
              </a:ext>
            </a:extLst>
          </p:cNvPr>
          <p:cNvCxnSpPr/>
          <p:nvPr/>
        </p:nvCxnSpPr>
        <p:spPr>
          <a:xfrm>
            <a:off x="10199197" y="3135087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DBDDE38-9B36-4A5B-9E96-7C15BC670220}"/>
              </a:ext>
            </a:extLst>
          </p:cNvPr>
          <p:cNvSpPr txBox="1"/>
          <p:nvPr/>
        </p:nvSpPr>
        <p:spPr>
          <a:xfrm>
            <a:off x="9122085" y="359403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4F8B14-B10D-4EA3-8A11-3828A104E0E8}"/>
              </a:ext>
            </a:extLst>
          </p:cNvPr>
          <p:cNvSpPr txBox="1"/>
          <p:nvPr/>
        </p:nvSpPr>
        <p:spPr>
          <a:xfrm>
            <a:off x="9968069" y="359403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CDD4E9E-40A2-45D4-B0AB-8728537C7D45}"/>
              </a:ext>
            </a:extLst>
          </p:cNvPr>
          <p:cNvSpPr txBox="1"/>
          <p:nvPr/>
        </p:nvSpPr>
        <p:spPr>
          <a:xfrm>
            <a:off x="10073807" y="316637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261D4BC-009F-477E-BF71-3715516D7D6D}"/>
              </a:ext>
            </a:extLst>
          </p:cNvPr>
          <p:cNvSpPr txBox="1"/>
          <p:nvPr/>
        </p:nvSpPr>
        <p:spPr>
          <a:xfrm>
            <a:off x="10919791" y="316637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12A9053-27BB-458E-A7F8-E7FA8966E66E}"/>
              </a:ext>
            </a:extLst>
          </p:cNvPr>
          <p:cNvCxnSpPr/>
          <p:nvPr/>
        </p:nvCxnSpPr>
        <p:spPr>
          <a:xfrm>
            <a:off x="9648690" y="587829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7ED7B30-3521-48F0-8F6C-C9D0EC2A5BFF}"/>
              </a:ext>
            </a:extLst>
          </p:cNvPr>
          <p:cNvSpPr txBox="1"/>
          <p:nvPr/>
        </p:nvSpPr>
        <p:spPr>
          <a:xfrm>
            <a:off x="9534317" y="63507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49F495F-2070-4D40-868C-A1EF19606C6E}"/>
              </a:ext>
            </a:extLst>
          </p:cNvPr>
          <p:cNvSpPr txBox="1"/>
          <p:nvPr/>
        </p:nvSpPr>
        <p:spPr>
          <a:xfrm>
            <a:off x="10380301" y="635079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DBCD11-19DB-4CBD-B669-49FF6FB6687F}"/>
              </a:ext>
            </a:extLst>
          </p:cNvPr>
          <p:cNvSpPr/>
          <p:nvPr/>
        </p:nvSpPr>
        <p:spPr>
          <a:xfrm>
            <a:off x="2268602" y="3963366"/>
            <a:ext cx="1137071" cy="805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3958D9E-185C-4A90-AB75-515C235020B6}"/>
              </a:ext>
            </a:extLst>
          </p:cNvPr>
          <p:cNvSpPr/>
          <p:nvPr/>
        </p:nvSpPr>
        <p:spPr>
          <a:xfrm>
            <a:off x="3405673" y="3941238"/>
            <a:ext cx="1278294" cy="805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A9E3D2E-3A2F-4AA3-A723-AD3554D19983}"/>
              </a:ext>
            </a:extLst>
          </p:cNvPr>
          <p:cNvSpPr/>
          <p:nvPr/>
        </p:nvSpPr>
        <p:spPr>
          <a:xfrm>
            <a:off x="4683969" y="3941238"/>
            <a:ext cx="1278294" cy="805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28EDDBC-923B-4D9C-8B43-6916D33B1DA5}"/>
              </a:ext>
            </a:extLst>
          </p:cNvPr>
          <p:cNvSpPr/>
          <p:nvPr/>
        </p:nvSpPr>
        <p:spPr>
          <a:xfrm>
            <a:off x="5905755" y="3941238"/>
            <a:ext cx="1278294" cy="805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6B97956-0A80-4AE1-814B-350A92E7C7E0}"/>
              </a:ext>
            </a:extLst>
          </p:cNvPr>
          <p:cNvSpPr/>
          <p:nvPr/>
        </p:nvSpPr>
        <p:spPr>
          <a:xfrm>
            <a:off x="7147180" y="3917430"/>
            <a:ext cx="1278294" cy="805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41E06E8C-691B-4F67-9907-19460E37D5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4559569"/>
              </p:ext>
            </p:extLst>
          </p:nvPr>
        </p:nvGraphicFramePr>
        <p:xfrm>
          <a:off x="1828408" y="4790568"/>
          <a:ext cx="5248275" cy="55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1" name="AxMath" r:id="rId7" imgW="1860480" imgH="197640" progId="Equation.AxMath">
                  <p:embed/>
                </p:oleObj>
              </mc:Choice>
              <mc:Fallback>
                <p:oleObj name="AxMath" r:id="rId7" imgW="1860480" imgH="197640" progId="Equation.AxMath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9838DEA-B7BA-4734-8847-9489E918D3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28408" y="4790568"/>
                        <a:ext cx="5248275" cy="55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C2003710-6DAA-4A95-B535-FEBAA2FA1C92}"/>
              </a:ext>
            </a:extLst>
          </p:cNvPr>
          <p:cNvSpPr txBox="1"/>
          <p:nvPr/>
        </p:nvSpPr>
        <p:spPr>
          <a:xfrm>
            <a:off x="662473" y="4837547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92FA831-CCED-4662-BE03-E7131B2F308A}"/>
              </a:ext>
            </a:extLst>
          </p:cNvPr>
          <p:cNvSpPr txBox="1"/>
          <p:nvPr/>
        </p:nvSpPr>
        <p:spPr>
          <a:xfrm>
            <a:off x="662473" y="556215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代入解得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4EDE65CB-081F-451C-B6FB-7B0093CCB7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7761593"/>
              </p:ext>
            </p:extLst>
          </p:nvPr>
        </p:nvGraphicFramePr>
        <p:xfrm>
          <a:off x="2531873" y="5537398"/>
          <a:ext cx="4429125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2" name="AxMath" r:id="rId9" imgW="1570320" imgH="180360" progId="Equation.AxMath">
                  <p:embed/>
                </p:oleObj>
              </mc:Choice>
              <mc:Fallback>
                <p:oleObj name="AxMath" r:id="rId9" imgW="1570320" imgH="180360" progId="Equation.AxMath">
                  <p:embed/>
                  <p:pic>
                    <p:nvPicPr>
                      <p:cNvPr id="29" name="Object 28">
                        <a:extLst>
                          <a:ext uri="{FF2B5EF4-FFF2-40B4-BE49-F238E27FC236}">
                            <a16:creationId xmlns:a16="http://schemas.microsoft.com/office/drawing/2014/main" id="{FAEF8847-3EEE-49C4-A84A-60C31FB76FC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31873" y="5537398"/>
                        <a:ext cx="4429125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807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4" grpId="0" animBg="1"/>
      <p:bldP spid="34" grpId="0" animBg="1"/>
      <p:bldP spid="35" grpId="0" animBg="1"/>
      <p:bldP spid="36" grpId="0" animBg="1"/>
      <p:bldP spid="37" grpId="0" animBg="1"/>
      <p:bldP spid="40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9C400A-E155-4CF6-8A8C-7C441055A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436" y="713713"/>
            <a:ext cx="6919560" cy="18289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0448FB-5BEA-4420-9927-A78B7A6CA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6395" y="0"/>
            <a:ext cx="3985605" cy="4343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F0338-4120-42D9-A13D-C5E0484C9E0E}"/>
              </a:ext>
            </a:extLst>
          </p:cNvPr>
          <p:cNvSpPr txBox="1"/>
          <p:nvPr/>
        </p:nvSpPr>
        <p:spPr>
          <a:xfrm>
            <a:off x="662474" y="2967335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方法二（上减下增法）：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25DFAD-3506-4779-AAA9-7CCB321122FB}"/>
              </a:ext>
            </a:extLst>
          </p:cNvPr>
          <p:cNvSpPr txBox="1"/>
          <p:nvPr/>
        </p:nvSpPr>
        <p:spPr>
          <a:xfrm>
            <a:off x="662473" y="3501701"/>
            <a:ext cx="3193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同理对倒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形管压差计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118ABC17-DA22-487E-8D05-2D0D3DCE80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0545088"/>
              </p:ext>
            </p:extLst>
          </p:nvPr>
        </p:nvGraphicFramePr>
        <p:xfrm>
          <a:off x="1931988" y="4065588"/>
          <a:ext cx="5903912" cy="55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87" name="AxMath" r:id="rId5" imgW="2093760" imgH="197640" progId="Equation.AxMath">
                  <p:embed/>
                </p:oleObj>
              </mc:Choice>
              <mc:Fallback>
                <p:oleObj name="AxMath" r:id="rId5" imgW="2093760" imgH="197640" progId="Equation.AxMath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118ABC17-DA22-487E-8D05-2D0D3DCE80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31988" y="4065588"/>
                        <a:ext cx="5903912" cy="55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8D4AE84-F447-4692-9695-5750C3113A7C}"/>
              </a:ext>
            </a:extLst>
          </p:cNvPr>
          <p:cNvCxnSpPr/>
          <p:nvPr/>
        </p:nvCxnSpPr>
        <p:spPr>
          <a:xfrm>
            <a:off x="9181322" y="3582955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75DB138-CFBE-4815-85B6-9FBCC600B200}"/>
              </a:ext>
            </a:extLst>
          </p:cNvPr>
          <p:cNvCxnSpPr/>
          <p:nvPr/>
        </p:nvCxnSpPr>
        <p:spPr>
          <a:xfrm>
            <a:off x="10199197" y="3135087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DBDDE38-9B36-4A5B-9E96-7C15BC670220}"/>
              </a:ext>
            </a:extLst>
          </p:cNvPr>
          <p:cNvSpPr txBox="1"/>
          <p:nvPr/>
        </p:nvSpPr>
        <p:spPr>
          <a:xfrm>
            <a:off x="9122085" y="359403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4F8B14-B10D-4EA3-8A11-3828A104E0E8}"/>
              </a:ext>
            </a:extLst>
          </p:cNvPr>
          <p:cNvSpPr txBox="1"/>
          <p:nvPr/>
        </p:nvSpPr>
        <p:spPr>
          <a:xfrm>
            <a:off x="9968069" y="359403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CDD4E9E-40A2-45D4-B0AB-8728537C7D45}"/>
              </a:ext>
            </a:extLst>
          </p:cNvPr>
          <p:cNvSpPr txBox="1"/>
          <p:nvPr/>
        </p:nvSpPr>
        <p:spPr>
          <a:xfrm>
            <a:off x="10073807" y="316637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261D4BC-009F-477E-BF71-3715516D7D6D}"/>
              </a:ext>
            </a:extLst>
          </p:cNvPr>
          <p:cNvSpPr txBox="1"/>
          <p:nvPr/>
        </p:nvSpPr>
        <p:spPr>
          <a:xfrm>
            <a:off x="10919791" y="316637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12A9053-27BB-458E-A7F8-E7FA8966E66E}"/>
              </a:ext>
            </a:extLst>
          </p:cNvPr>
          <p:cNvCxnSpPr/>
          <p:nvPr/>
        </p:nvCxnSpPr>
        <p:spPr>
          <a:xfrm>
            <a:off x="9648690" y="587829"/>
            <a:ext cx="1017875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7ED7B30-3521-48F0-8F6C-C9D0EC2A5BFF}"/>
              </a:ext>
            </a:extLst>
          </p:cNvPr>
          <p:cNvSpPr txBox="1"/>
          <p:nvPr/>
        </p:nvSpPr>
        <p:spPr>
          <a:xfrm>
            <a:off x="9534317" y="63507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49F495F-2070-4D40-868C-A1EF19606C6E}"/>
              </a:ext>
            </a:extLst>
          </p:cNvPr>
          <p:cNvSpPr txBox="1"/>
          <p:nvPr/>
        </p:nvSpPr>
        <p:spPr>
          <a:xfrm>
            <a:off x="10380301" y="635079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DBCD11-19DB-4CBD-B669-49FF6FB6687F}"/>
              </a:ext>
            </a:extLst>
          </p:cNvPr>
          <p:cNvSpPr/>
          <p:nvPr/>
        </p:nvSpPr>
        <p:spPr>
          <a:xfrm>
            <a:off x="2341190" y="3947226"/>
            <a:ext cx="1204443" cy="805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3958D9E-185C-4A90-AB75-515C235020B6}"/>
              </a:ext>
            </a:extLst>
          </p:cNvPr>
          <p:cNvSpPr/>
          <p:nvPr/>
        </p:nvSpPr>
        <p:spPr>
          <a:xfrm>
            <a:off x="3521571" y="4042829"/>
            <a:ext cx="1278294" cy="805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A9E3D2E-3A2F-4AA3-A723-AD3554D19983}"/>
              </a:ext>
            </a:extLst>
          </p:cNvPr>
          <p:cNvSpPr/>
          <p:nvPr/>
        </p:nvSpPr>
        <p:spPr>
          <a:xfrm>
            <a:off x="4684766" y="3957939"/>
            <a:ext cx="2391917" cy="805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6B97956-0A80-4AE1-814B-350A92E7C7E0}"/>
              </a:ext>
            </a:extLst>
          </p:cNvPr>
          <p:cNvSpPr/>
          <p:nvPr/>
        </p:nvSpPr>
        <p:spPr>
          <a:xfrm>
            <a:off x="7055053" y="3914945"/>
            <a:ext cx="1278294" cy="805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003710-6DAA-4A95-B535-FEBAA2FA1C92}"/>
              </a:ext>
            </a:extLst>
          </p:cNvPr>
          <p:cNvSpPr txBox="1"/>
          <p:nvPr/>
        </p:nvSpPr>
        <p:spPr>
          <a:xfrm>
            <a:off x="662473" y="4837547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92FA831-CCED-4662-BE03-E7131B2F308A}"/>
              </a:ext>
            </a:extLst>
          </p:cNvPr>
          <p:cNvSpPr txBox="1"/>
          <p:nvPr/>
        </p:nvSpPr>
        <p:spPr>
          <a:xfrm>
            <a:off x="662473" y="556215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代入解得</a:t>
            </a:r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5120EA63-25D8-4EFB-9F3A-EDBEA62AA4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712948"/>
              </p:ext>
            </p:extLst>
          </p:nvPr>
        </p:nvGraphicFramePr>
        <p:xfrm>
          <a:off x="1881126" y="4807198"/>
          <a:ext cx="1974850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88" name="AxMath" r:id="rId7" imgW="700200" imgH="180360" progId="Equation.AxMath">
                  <p:embed/>
                </p:oleObj>
              </mc:Choice>
              <mc:Fallback>
                <p:oleObj name="AxMath" r:id="rId7" imgW="700200" imgH="180360" progId="Equation.AxMath">
                  <p:embed/>
                  <p:pic>
                    <p:nvPicPr>
                      <p:cNvPr id="38" name="Object 37">
                        <a:extLst>
                          <a:ext uri="{FF2B5EF4-FFF2-40B4-BE49-F238E27FC236}">
                            <a16:creationId xmlns:a16="http://schemas.microsoft.com/office/drawing/2014/main" id="{1D565CDD-4977-4836-BFFF-7ED7C0486D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81126" y="4807198"/>
                        <a:ext cx="1974850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>
            <a:extLst>
              <a:ext uri="{FF2B5EF4-FFF2-40B4-BE49-F238E27FC236}">
                <a16:creationId xmlns:a16="http://schemas.microsoft.com/office/drawing/2014/main" id="{E91D73D0-FE96-43BD-BE50-F5494CA697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0865277"/>
              </p:ext>
            </p:extLst>
          </p:nvPr>
        </p:nvGraphicFramePr>
        <p:xfrm>
          <a:off x="2338268" y="5537398"/>
          <a:ext cx="1822450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89" name="AxMath" r:id="rId9" imgW="646560" imgH="180360" progId="Equation.AxMath">
                  <p:embed/>
                </p:oleObj>
              </mc:Choice>
              <mc:Fallback>
                <p:oleObj name="AxMath" r:id="rId9" imgW="646560" imgH="180360" progId="Equation.AxMath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64B491E9-9527-4A96-8169-0D3C28E30F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38268" y="5537398"/>
                        <a:ext cx="1822450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310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4" grpId="0" animBg="1"/>
      <p:bldP spid="34" grpId="0" animBg="1"/>
      <p:bldP spid="35" grpId="0" animBg="1"/>
      <p:bldP spid="37" grpId="0" animBg="1"/>
      <p:bldP spid="40" grpId="0"/>
      <p:bldP spid="4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349AEB-824E-43F2-B690-D8E120CD7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93" y="308671"/>
            <a:ext cx="9838273" cy="3810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9C7085-AFC0-43BC-ADBA-C1A109978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89704"/>
            <a:ext cx="9594411" cy="20728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34949A-3888-4036-9D7B-39C30039B6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6204" y="0"/>
            <a:ext cx="2171888" cy="4176122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3FAA6BC-B1A8-4897-9AD8-45C6E07C07CC}"/>
              </a:ext>
            </a:extLst>
          </p:cNvPr>
          <p:cNvCxnSpPr>
            <a:cxnSpLocks/>
          </p:cNvCxnSpPr>
          <p:nvPr/>
        </p:nvCxnSpPr>
        <p:spPr>
          <a:xfrm>
            <a:off x="1240971" y="2593910"/>
            <a:ext cx="1362270" cy="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C605AE5-6CC6-4D83-9A85-36B44A05D6C4}"/>
              </a:ext>
            </a:extLst>
          </p:cNvPr>
          <p:cNvSpPr txBox="1"/>
          <p:nvPr/>
        </p:nvSpPr>
        <p:spPr>
          <a:xfrm>
            <a:off x="1147665" y="2662165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3.2mm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9.2%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ECEAC70-7C84-4010-B6AD-B11F40CAB2FF}"/>
              </a:ext>
            </a:extLst>
          </p:cNvPr>
          <p:cNvSpPr txBox="1"/>
          <p:nvPr/>
        </p:nvSpPr>
        <p:spPr>
          <a:xfrm>
            <a:off x="662474" y="3198167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(2)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E9C5004-1C50-40B6-8BC3-845671AEE5AD}"/>
              </a:ext>
            </a:extLst>
          </p:cNvPr>
          <p:cNvSpPr txBox="1"/>
          <p:nvPr/>
        </p:nvSpPr>
        <p:spPr>
          <a:xfrm>
            <a:off x="1892298" y="3229353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首先根据等体积关系有：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A13A83F-3CC8-4BA6-BE78-9F43DDEEEE20}"/>
              </a:ext>
            </a:extLst>
          </p:cNvPr>
          <p:cNvSpPr txBox="1"/>
          <p:nvPr/>
        </p:nvSpPr>
        <p:spPr>
          <a:xfrm>
            <a:off x="927446" y="433554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代入可得</a:t>
            </a:r>
          </a:p>
        </p:txBody>
      </p:sp>
      <p:graphicFrame>
        <p:nvGraphicFramePr>
          <p:cNvPr id="44" name="Object 43">
            <a:extLst>
              <a:ext uri="{FF2B5EF4-FFF2-40B4-BE49-F238E27FC236}">
                <a16:creationId xmlns:a16="http://schemas.microsoft.com/office/drawing/2014/main" id="{CAF9D428-4D56-49F9-BD93-B1E5C2EC8E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6542518"/>
              </p:ext>
            </p:extLst>
          </p:nvPr>
        </p:nvGraphicFramePr>
        <p:xfrm>
          <a:off x="3941763" y="4408488"/>
          <a:ext cx="2058987" cy="48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9" name="AxMath" r:id="rId6" imgW="729720" imgH="171720" progId="Equation.AxMath">
                  <p:embed/>
                </p:oleObj>
              </mc:Choice>
              <mc:Fallback>
                <p:oleObj name="AxMath" r:id="rId6" imgW="729720" imgH="171720" progId="Equation.AxMath">
                  <p:embed/>
                  <p:pic>
                    <p:nvPicPr>
                      <p:cNvPr id="38" name="Object 37">
                        <a:extLst>
                          <a:ext uri="{FF2B5EF4-FFF2-40B4-BE49-F238E27FC236}">
                            <a16:creationId xmlns:a16="http://schemas.microsoft.com/office/drawing/2014/main" id="{E91D73D0-FE96-43BD-BE50-F5494CA697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941763" y="4408488"/>
                        <a:ext cx="2058987" cy="48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5773AB9-1D66-4A11-8F4D-09597E7744DB}"/>
              </a:ext>
            </a:extLst>
          </p:cNvPr>
          <p:cNvCxnSpPr>
            <a:cxnSpLocks/>
          </p:cNvCxnSpPr>
          <p:nvPr/>
        </p:nvCxnSpPr>
        <p:spPr>
          <a:xfrm>
            <a:off x="10233138" y="2575248"/>
            <a:ext cx="1219244" cy="0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527E8E4-5D14-4AC6-AA5A-9A31212D5B4F}"/>
              </a:ext>
            </a:extLst>
          </p:cNvPr>
          <p:cNvSpPr txBox="1"/>
          <p:nvPr/>
        </p:nvSpPr>
        <p:spPr>
          <a:xfrm>
            <a:off x="10027326" y="258632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A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29D4684-2C13-4F50-B21A-2E15578FD89F}"/>
              </a:ext>
            </a:extLst>
          </p:cNvPr>
          <p:cNvSpPr txBox="1"/>
          <p:nvPr/>
        </p:nvSpPr>
        <p:spPr>
          <a:xfrm>
            <a:off x="11251013" y="2586327"/>
            <a:ext cx="40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A’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EEDDB042-8A73-435F-B4B8-4FA0534087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1849266"/>
              </p:ext>
            </p:extLst>
          </p:nvPr>
        </p:nvGraphicFramePr>
        <p:xfrm>
          <a:off x="3086018" y="3722204"/>
          <a:ext cx="4752975" cy="55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40" name="AxMath" r:id="rId8" imgW="1685160" imgH="197640" progId="Equation.AxMath">
                  <p:embed/>
                </p:oleObj>
              </mc:Choice>
              <mc:Fallback>
                <p:oleObj name="AxMath" r:id="rId8" imgW="1685160" imgH="197640" progId="Equation.AxMath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CAF9D428-4D56-49F9-BD93-B1E5C2EC8E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86018" y="3722204"/>
                        <a:ext cx="4752975" cy="55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BF0762B3-12AF-4CB7-B633-C98D53684510}"/>
              </a:ext>
            </a:extLst>
          </p:cNvPr>
          <p:cNvSpPr txBox="1"/>
          <p:nvPr/>
        </p:nvSpPr>
        <p:spPr>
          <a:xfrm>
            <a:off x="927446" y="5026370"/>
            <a:ext cx="3076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(1)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的结论，若考虑</a:t>
            </a:r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65386CB4-0D5D-408D-B26F-40FF0B0705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7473191"/>
              </p:ext>
            </p:extLst>
          </p:nvPr>
        </p:nvGraphicFramePr>
        <p:xfrm>
          <a:off x="3941763" y="5037138"/>
          <a:ext cx="455613" cy="48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41" name="AxMath" r:id="rId10" imgW="161280" imgH="171720" progId="Equation.AxMath">
                  <p:embed/>
                </p:oleObj>
              </mc:Choice>
              <mc:Fallback>
                <p:oleObj name="AxMath" r:id="rId10" imgW="161280" imgH="171720" progId="Equation.AxMath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CAF9D428-4D56-49F9-BD93-B1E5C2EC8E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941763" y="5037138"/>
                        <a:ext cx="455613" cy="48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TextBox 52">
            <a:extLst>
              <a:ext uri="{FF2B5EF4-FFF2-40B4-BE49-F238E27FC236}">
                <a16:creationId xmlns:a16="http://schemas.microsoft.com/office/drawing/2014/main" id="{DED444DC-A9F4-4C9D-8B58-322231D30E76}"/>
              </a:ext>
            </a:extLst>
          </p:cNvPr>
          <p:cNvSpPr txBox="1"/>
          <p:nvPr/>
        </p:nvSpPr>
        <p:spPr>
          <a:xfrm>
            <a:off x="4335210" y="5026370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，则直接代入数据可得</a:t>
            </a:r>
          </a:p>
        </p:txBody>
      </p:sp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9D8963BC-89D7-460B-BBAF-077924C008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8260866"/>
              </p:ext>
            </p:extLst>
          </p:nvPr>
        </p:nvGraphicFramePr>
        <p:xfrm>
          <a:off x="3595605" y="5621730"/>
          <a:ext cx="3733800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42" name="AxMath" r:id="rId12" imgW="1323720" imgH="180360" progId="Equation.AxMath">
                  <p:embed/>
                </p:oleObj>
              </mc:Choice>
              <mc:Fallback>
                <p:oleObj name="AxMath" r:id="rId12" imgW="1323720" imgH="180360" progId="Equation.AxMath">
                  <p:embed/>
                  <p:pic>
                    <p:nvPicPr>
                      <p:cNvPr id="44" name="Object 43">
                        <a:extLst>
                          <a:ext uri="{FF2B5EF4-FFF2-40B4-BE49-F238E27FC236}">
                            <a16:creationId xmlns:a16="http://schemas.microsoft.com/office/drawing/2014/main" id="{CAF9D428-4D56-49F9-BD93-B1E5C2EC8E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595605" y="5621730"/>
                        <a:ext cx="3733800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737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46" grpId="0"/>
      <p:bldP spid="47" grpId="0"/>
      <p:bldP spid="49" grpId="0"/>
      <p:bldP spid="5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</TotalTime>
  <Words>1375</Words>
  <Application>Microsoft Office PowerPoint</Application>
  <PresentationFormat>Widescreen</PresentationFormat>
  <Paragraphs>334</Paragraphs>
  <Slides>54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54</vt:i4>
      </vt:variant>
    </vt:vector>
  </HeadingPairs>
  <TitlesOfParts>
    <vt:vector size="63" baseType="lpstr">
      <vt:lpstr>等线</vt:lpstr>
      <vt:lpstr>等线 Light</vt:lpstr>
      <vt:lpstr>微软雅黑</vt:lpstr>
      <vt:lpstr>Arial</vt:lpstr>
      <vt:lpstr>Times New Roman</vt:lpstr>
      <vt:lpstr>Wingdings</vt:lpstr>
      <vt:lpstr>Office Theme</vt:lpstr>
      <vt:lpstr>AxMath</vt:lpstr>
      <vt:lpstr>AxGlyph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宿永杰</dc:creator>
  <cp:lastModifiedBy>宿永杰</cp:lastModifiedBy>
  <cp:revision>63</cp:revision>
  <dcterms:created xsi:type="dcterms:W3CDTF">2023-03-28T09:00:49Z</dcterms:created>
  <dcterms:modified xsi:type="dcterms:W3CDTF">2023-04-01T13:05:29Z</dcterms:modified>
</cp:coreProperties>
</file>

<file path=docProps/thumbnail.jpeg>
</file>